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61" r:id="rId2"/>
    <p:sldId id="257" r:id="rId3"/>
    <p:sldId id="258" r:id="rId4"/>
    <p:sldId id="259" r:id="rId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4660"/>
  </p:normalViewPr>
  <p:slideViewPr>
    <p:cSldViewPr snapToGrid="0">
      <p:cViewPr varScale="1">
        <p:scale>
          <a:sx n="131" d="100"/>
          <a:sy n="131"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FFE6CF4-7B8A-2705-26E9-A6AE1FDCA320}"/>
              </a:ext>
            </a:extLst>
          </p:cNvPr>
          <p:cNvSpPr>
            <a:spLocks noGrp="1"/>
          </p:cNvSpPr>
          <p:nvPr>
            <p:ph type="dt" sz="half" idx="10"/>
          </p:nvPr>
        </p:nvSpPr>
        <p:spPr/>
        <p:txBody>
          <a:bodyPr/>
          <a:lstStyle>
            <a:lvl1pPr>
              <a:defRPr/>
            </a:lvl1pPr>
          </a:lstStyle>
          <a:p>
            <a:pPr>
              <a:defRPr/>
            </a:pPr>
            <a:fld id="{19C57DCA-A160-714E-B1AB-3565838B8DBB}" type="datetimeFigureOut">
              <a:rPr lang="en-US"/>
              <a:pPr>
                <a:defRPr/>
              </a:pPr>
              <a:t>5/5/25</a:t>
            </a:fld>
            <a:endParaRPr lang="en-US"/>
          </a:p>
        </p:txBody>
      </p:sp>
      <p:sp>
        <p:nvSpPr>
          <p:cNvPr id="5" name="Footer Placeholder 4">
            <a:extLst>
              <a:ext uri="{FF2B5EF4-FFF2-40B4-BE49-F238E27FC236}">
                <a16:creationId xmlns:a16="http://schemas.microsoft.com/office/drawing/2014/main" id="{20A781E0-8BE4-AE14-6543-E27D62FEE6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C304A0-F2FD-A1A5-657E-8EBB5AB7D0C8}"/>
              </a:ext>
            </a:extLst>
          </p:cNvPr>
          <p:cNvSpPr>
            <a:spLocks noGrp="1"/>
          </p:cNvSpPr>
          <p:nvPr>
            <p:ph type="sldNum" sz="quarter" idx="12"/>
          </p:nvPr>
        </p:nvSpPr>
        <p:spPr/>
        <p:txBody>
          <a:bodyPr/>
          <a:lstStyle>
            <a:lvl1pPr>
              <a:defRPr/>
            </a:lvl1pPr>
          </a:lstStyle>
          <a:p>
            <a:pPr>
              <a:defRPr/>
            </a:pPr>
            <a:fld id="{F54B9452-2282-7547-B8BB-B3922C2D4488}" type="slidenum">
              <a:rPr lang="en-US"/>
              <a:pPr>
                <a:defRPr/>
              </a:pPr>
              <a:t>‹#›</a:t>
            </a:fld>
            <a:endParaRPr lang="en-US"/>
          </a:p>
        </p:txBody>
      </p:sp>
    </p:spTree>
    <p:extLst>
      <p:ext uri="{BB962C8B-B14F-4D97-AF65-F5344CB8AC3E}">
        <p14:creationId xmlns:p14="http://schemas.microsoft.com/office/powerpoint/2010/main" val="254342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1F8543-19DE-44AF-A972-1A8524B3AD8C}"/>
              </a:ext>
            </a:extLst>
          </p:cNvPr>
          <p:cNvSpPr>
            <a:spLocks noGrp="1"/>
          </p:cNvSpPr>
          <p:nvPr>
            <p:ph type="dt" sz="half" idx="10"/>
          </p:nvPr>
        </p:nvSpPr>
        <p:spPr/>
        <p:txBody>
          <a:bodyPr/>
          <a:lstStyle>
            <a:lvl1pPr>
              <a:defRPr/>
            </a:lvl1pPr>
          </a:lstStyle>
          <a:p>
            <a:pPr>
              <a:defRPr/>
            </a:pPr>
            <a:fld id="{9E71DDC7-8E21-E54F-AC1E-5C75CDF7A743}" type="datetimeFigureOut">
              <a:rPr lang="en-US"/>
              <a:pPr>
                <a:defRPr/>
              </a:pPr>
              <a:t>5/5/25</a:t>
            </a:fld>
            <a:endParaRPr lang="en-US"/>
          </a:p>
        </p:txBody>
      </p:sp>
      <p:sp>
        <p:nvSpPr>
          <p:cNvPr id="5" name="Footer Placeholder 4">
            <a:extLst>
              <a:ext uri="{FF2B5EF4-FFF2-40B4-BE49-F238E27FC236}">
                <a16:creationId xmlns:a16="http://schemas.microsoft.com/office/drawing/2014/main" id="{5DDBD120-92B7-2A49-341D-4D63368DC7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F31461-4DAE-85D8-0ECD-594C6CD06040}"/>
              </a:ext>
            </a:extLst>
          </p:cNvPr>
          <p:cNvSpPr>
            <a:spLocks noGrp="1"/>
          </p:cNvSpPr>
          <p:nvPr>
            <p:ph type="sldNum" sz="quarter" idx="12"/>
          </p:nvPr>
        </p:nvSpPr>
        <p:spPr/>
        <p:txBody>
          <a:bodyPr/>
          <a:lstStyle>
            <a:lvl1pPr>
              <a:defRPr/>
            </a:lvl1pPr>
          </a:lstStyle>
          <a:p>
            <a:pPr>
              <a:defRPr/>
            </a:pPr>
            <a:fld id="{9E6BF022-FF01-C94B-9891-29AE1D706540}" type="slidenum">
              <a:rPr lang="en-US"/>
              <a:pPr>
                <a:defRPr/>
              </a:pPr>
              <a:t>‹#›</a:t>
            </a:fld>
            <a:endParaRPr lang="en-US"/>
          </a:p>
        </p:txBody>
      </p:sp>
    </p:spTree>
    <p:extLst>
      <p:ext uri="{BB962C8B-B14F-4D97-AF65-F5344CB8AC3E}">
        <p14:creationId xmlns:p14="http://schemas.microsoft.com/office/powerpoint/2010/main" val="92603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9A10ED-5685-AB72-6954-FBFA667944F3}"/>
              </a:ext>
            </a:extLst>
          </p:cNvPr>
          <p:cNvSpPr>
            <a:spLocks noGrp="1"/>
          </p:cNvSpPr>
          <p:nvPr>
            <p:ph type="dt" sz="half" idx="10"/>
          </p:nvPr>
        </p:nvSpPr>
        <p:spPr/>
        <p:txBody>
          <a:bodyPr/>
          <a:lstStyle>
            <a:lvl1pPr>
              <a:defRPr/>
            </a:lvl1pPr>
          </a:lstStyle>
          <a:p>
            <a:pPr>
              <a:defRPr/>
            </a:pPr>
            <a:fld id="{6C8B8A74-88B5-814F-9778-BC3DE4F1143E}" type="datetimeFigureOut">
              <a:rPr lang="en-US"/>
              <a:pPr>
                <a:defRPr/>
              </a:pPr>
              <a:t>5/5/25</a:t>
            </a:fld>
            <a:endParaRPr lang="en-US"/>
          </a:p>
        </p:txBody>
      </p:sp>
      <p:sp>
        <p:nvSpPr>
          <p:cNvPr id="5" name="Footer Placeholder 4">
            <a:extLst>
              <a:ext uri="{FF2B5EF4-FFF2-40B4-BE49-F238E27FC236}">
                <a16:creationId xmlns:a16="http://schemas.microsoft.com/office/drawing/2014/main" id="{C44A2DE6-9571-AE77-B3DB-2790F247C9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B88849-7E25-E303-1303-BEEEB0317830}"/>
              </a:ext>
            </a:extLst>
          </p:cNvPr>
          <p:cNvSpPr>
            <a:spLocks noGrp="1"/>
          </p:cNvSpPr>
          <p:nvPr>
            <p:ph type="sldNum" sz="quarter" idx="12"/>
          </p:nvPr>
        </p:nvSpPr>
        <p:spPr/>
        <p:txBody>
          <a:bodyPr/>
          <a:lstStyle>
            <a:lvl1pPr>
              <a:defRPr/>
            </a:lvl1pPr>
          </a:lstStyle>
          <a:p>
            <a:pPr>
              <a:defRPr/>
            </a:pPr>
            <a:fld id="{2B41E3A6-6526-8C41-93F6-C02C68F5F183}" type="slidenum">
              <a:rPr lang="en-US"/>
              <a:pPr>
                <a:defRPr/>
              </a:pPr>
              <a:t>‹#›</a:t>
            </a:fld>
            <a:endParaRPr lang="en-US"/>
          </a:p>
        </p:txBody>
      </p:sp>
    </p:spTree>
    <p:extLst>
      <p:ext uri="{BB962C8B-B14F-4D97-AF65-F5344CB8AC3E}">
        <p14:creationId xmlns:p14="http://schemas.microsoft.com/office/powerpoint/2010/main" val="174460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514CF4-D1DB-5267-7093-ED19A3A54401}"/>
              </a:ext>
            </a:extLst>
          </p:cNvPr>
          <p:cNvSpPr>
            <a:spLocks noGrp="1"/>
          </p:cNvSpPr>
          <p:nvPr>
            <p:ph type="dt" sz="half" idx="10"/>
          </p:nvPr>
        </p:nvSpPr>
        <p:spPr/>
        <p:txBody>
          <a:bodyPr/>
          <a:lstStyle>
            <a:lvl1pPr>
              <a:defRPr/>
            </a:lvl1pPr>
          </a:lstStyle>
          <a:p>
            <a:pPr>
              <a:defRPr/>
            </a:pPr>
            <a:fld id="{16D4B743-350D-2A4D-B815-987498C6BB9C}" type="datetimeFigureOut">
              <a:rPr lang="en-US"/>
              <a:pPr>
                <a:defRPr/>
              </a:pPr>
              <a:t>5/5/25</a:t>
            </a:fld>
            <a:endParaRPr lang="en-US"/>
          </a:p>
        </p:txBody>
      </p:sp>
      <p:sp>
        <p:nvSpPr>
          <p:cNvPr id="5" name="Footer Placeholder 4">
            <a:extLst>
              <a:ext uri="{FF2B5EF4-FFF2-40B4-BE49-F238E27FC236}">
                <a16:creationId xmlns:a16="http://schemas.microsoft.com/office/drawing/2014/main" id="{E6FA352A-22CA-6EBF-318C-9D0D8F7AC6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26343B-1FB1-F2CF-7E8D-47304DC34A7D}"/>
              </a:ext>
            </a:extLst>
          </p:cNvPr>
          <p:cNvSpPr>
            <a:spLocks noGrp="1"/>
          </p:cNvSpPr>
          <p:nvPr>
            <p:ph type="sldNum" sz="quarter" idx="12"/>
          </p:nvPr>
        </p:nvSpPr>
        <p:spPr/>
        <p:txBody>
          <a:bodyPr/>
          <a:lstStyle>
            <a:lvl1pPr>
              <a:defRPr/>
            </a:lvl1pPr>
          </a:lstStyle>
          <a:p>
            <a:pPr>
              <a:defRPr/>
            </a:pPr>
            <a:fld id="{510E599A-042B-0C4F-B7BC-085E783031DE}" type="slidenum">
              <a:rPr lang="en-US"/>
              <a:pPr>
                <a:defRPr/>
              </a:pPr>
              <a:t>‹#›</a:t>
            </a:fld>
            <a:endParaRPr lang="en-US"/>
          </a:p>
        </p:txBody>
      </p:sp>
    </p:spTree>
    <p:extLst>
      <p:ext uri="{BB962C8B-B14F-4D97-AF65-F5344CB8AC3E}">
        <p14:creationId xmlns:p14="http://schemas.microsoft.com/office/powerpoint/2010/main" val="192463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77AA189-FF20-CB33-A39F-45A1678501DE}"/>
              </a:ext>
            </a:extLst>
          </p:cNvPr>
          <p:cNvSpPr>
            <a:spLocks noGrp="1"/>
          </p:cNvSpPr>
          <p:nvPr>
            <p:ph type="dt" sz="half" idx="10"/>
          </p:nvPr>
        </p:nvSpPr>
        <p:spPr/>
        <p:txBody>
          <a:bodyPr/>
          <a:lstStyle>
            <a:lvl1pPr>
              <a:defRPr/>
            </a:lvl1pPr>
          </a:lstStyle>
          <a:p>
            <a:pPr>
              <a:defRPr/>
            </a:pPr>
            <a:fld id="{A06DA2F0-6530-1B4A-8DDB-1E4021D732A2}" type="datetimeFigureOut">
              <a:rPr lang="en-US"/>
              <a:pPr>
                <a:defRPr/>
              </a:pPr>
              <a:t>5/5/25</a:t>
            </a:fld>
            <a:endParaRPr lang="en-US"/>
          </a:p>
        </p:txBody>
      </p:sp>
      <p:sp>
        <p:nvSpPr>
          <p:cNvPr id="5" name="Footer Placeholder 4">
            <a:extLst>
              <a:ext uri="{FF2B5EF4-FFF2-40B4-BE49-F238E27FC236}">
                <a16:creationId xmlns:a16="http://schemas.microsoft.com/office/drawing/2014/main" id="{E157B01F-696F-801A-E65F-D81DF8FA8C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D5CEB6-037B-7CB9-D3DA-A2A3F1895EEE}"/>
              </a:ext>
            </a:extLst>
          </p:cNvPr>
          <p:cNvSpPr>
            <a:spLocks noGrp="1"/>
          </p:cNvSpPr>
          <p:nvPr>
            <p:ph type="sldNum" sz="quarter" idx="12"/>
          </p:nvPr>
        </p:nvSpPr>
        <p:spPr/>
        <p:txBody>
          <a:bodyPr/>
          <a:lstStyle>
            <a:lvl1pPr>
              <a:defRPr/>
            </a:lvl1pPr>
          </a:lstStyle>
          <a:p>
            <a:pPr>
              <a:defRPr/>
            </a:pPr>
            <a:fld id="{DE71A682-857E-AD4A-93C1-EDC81E6A54F7}" type="slidenum">
              <a:rPr lang="en-US"/>
              <a:pPr>
                <a:defRPr/>
              </a:pPr>
              <a:t>‹#›</a:t>
            </a:fld>
            <a:endParaRPr lang="en-US"/>
          </a:p>
        </p:txBody>
      </p:sp>
    </p:spTree>
    <p:extLst>
      <p:ext uri="{BB962C8B-B14F-4D97-AF65-F5344CB8AC3E}">
        <p14:creationId xmlns:p14="http://schemas.microsoft.com/office/powerpoint/2010/main" val="229492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7E74D1C5-CCD9-C7DC-0EA7-C7AA8B62C6DD}"/>
              </a:ext>
            </a:extLst>
          </p:cNvPr>
          <p:cNvSpPr>
            <a:spLocks noGrp="1"/>
          </p:cNvSpPr>
          <p:nvPr>
            <p:ph type="dt" sz="half" idx="10"/>
          </p:nvPr>
        </p:nvSpPr>
        <p:spPr/>
        <p:txBody>
          <a:bodyPr/>
          <a:lstStyle>
            <a:lvl1pPr>
              <a:defRPr/>
            </a:lvl1pPr>
          </a:lstStyle>
          <a:p>
            <a:pPr>
              <a:defRPr/>
            </a:pPr>
            <a:fld id="{29B25C72-C110-DF47-B484-25063D0E1967}" type="datetimeFigureOut">
              <a:rPr lang="en-US"/>
              <a:pPr>
                <a:defRPr/>
              </a:pPr>
              <a:t>5/5/25</a:t>
            </a:fld>
            <a:endParaRPr lang="en-US"/>
          </a:p>
        </p:txBody>
      </p:sp>
      <p:sp>
        <p:nvSpPr>
          <p:cNvPr id="6" name="Footer Placeholder 4">
            <a:extLst>
              <a:ext uri="{FF2B5EF4-FFF2-40B4-BE49-F238E27FC236}">
                <a16:creationId xmlns:a16="http://schemas.microsoft.com/office/drawing/2014/main" id="{5A96066F-F01E-501D-23DA-E34C7CE56C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D2E81A-D0B6-52D8-0675-F08F219640F6}"/>
              </a:ext>
            </a:extLst>
          </p:cNvPr>
          <p:cNvSpPr>
            <a:spLocks noGrp="1"/>
          </p:cNvSpPr>
          <p:nvPr>
            <p:ph type="sldNum" sz="quarter" idx="12"/>
          </p:nvPr>
        </p:nvSpPr>
        <p:spPr/>
        <p:txBody>
          <a:bodyPr/>
          <a:lstStyle>
            <a:lvl1pPr>
              <a:defRPr/>
            </a:lvl1pPr>
          </a:lstStyle>
          <a:p>
            <a:pPr>
              <a:defRPr/>
            </a:pPr>
            <a:fld id="{B9AD7E6D-99A0-7D43-91A0-A136AFC0D087}" type="slidenum">
              <a:rPr lang="en-US"/>
              <a:pPr>
                <a:defRPr/>
              </a:pPr>
              <a:t>‹#›</a:t>
            </a:fld>
            <a:endParaRPr lang="en-US"/>
          </a:p>
        </p:txBody>
      </p:sp>
    </p:spTree>
    <p:extLst>
      <p:ext uri="{BB962C8B-B14F-4D97-AF65-F5344CB8AC3E}">
        <p14:creationId xmlns:p14="http://schemas.microsoft.com/office/powerpoint/2010/main" val="337058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480F79E3-7AF9-9260-9627-974532A68AC1}"/>
              </a:ext>
            </a:extLst>
          </p:cNvPr>
          <p:cNvSpPr>
            <a:spLocks noGrp="1"/>
          </p:cNvSpPr>
          <p:nvPr>
            <p:ph type="dt" sz="half" idx="10"/>
          </p:nvPr>
        </p:nvSpPr>
        <p:spPr/>
        <p:txBody>
          <a:bodyPr/>
          <a:lstStyle>
            <a:lvl1pPr>
              <a:defRPr/>
            </a:lvl1pPr>
          </a:lstStyle>
          <a:p>
            <a:pPr>
              <a:defRPr/>
            </a:pPr>
            <a:fld id="{0D320159-1394-4149-80F1-491DE39E4895}" type="datetimeFigureOut">
              <a:rPr lang="en-US"/>
              <a:pPr>
                <a:defRPr/>
              </a:pPr>
              <a:t>5/5/25</a:t>
            </a:fld>
            <a:endParaRPr lang="en-US"/>
          </a:p>
        </p:txBody>
      </p:sp>
      <p:sp>
        <p:nvSpPr>
          <p:cNvPr id="8" name="Footer Placeholder 4">
            <a:extLst>
              <a:ext uri="{FF2B5EF4-FFF2-40B4-BE49-F238E27FC236}">
                <a16:creationId xmlns:a16="http://schemas.microsoft.com/office/drawing/2014/main" id="{E9E59691-8D74-AAE3-4C03-BFAD7E6A259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D9E49-1F6D-007B-5A6B-11DF1003AFDF}"/>
              </a:ext>
            </a:extLst>
          </p:cNvPr>
          <p:cNvSpPr>
            <a:spLocks noGrp="1"/>
          </p:cNvSpPr>
          <p:nvPr>
            <p:ph type="sldNum" sz="quarter" idx="12"/>
          </p:nvPr>
        </p:nvSpPr>
        <p:spPr/>
        <p:txBody>
          <a:bodyPr/>
          <a:lstStyle>
            <a:lvl1pPr>
              <a:defRPr/>
            </a:lvl1pPr>
          </a:lstStyle>
          <a:p>
            <a:pPr>
              <a:defRPr/>
            </a:pPr>
            <a:fld id="{3BEED894-3938-5A4A-9FCE-390984F9F626}" type="slidenum">
              <a:rPr lang="en-US"/>
              <a:pPr>
                <a:defRPr/>
              </a:pPr>
              <a:t>‹#›</a:t>
            </a:fld>
            <a:endParaRPr lang="en-US"/>
          </a:p>
        </p:txBody>
      </p:sp>
    </p:spTree>
    <p:extLst>
      <p:ext uri="{BB962C8B-B14F-4D97-AF65-F5344CB8AC3E}">
        <p14:creationId xmlns:p14="http://schemas.microsoft.com/office/powerpoint/2010/main" val="232814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2B5107F-EF71-E058-47B5-BFB6C3D91F82}"/>
              </a:ext>
            </a:extLst>
          </p:cNvPr>
          <p:cNvSpPr>
            <a:spLocks noGrp="1"/>
          </p:cNvSpPr>
          <p:nvPr>
            <p:ph type="dt" sz="half" idx="10"/>
          </p:nvPr>
        </p:nvSpPr>
        <p:spPr/>
        <p:txBody>
          <a:bodyPr/>
          <a:lstStyle>
            <a:lvl1pPr>
              <a:defRPr/>
            </a:lvl1pPr>
          </a:lstStyle>
          <a:p>
            <a:pPr>
              <a:defRPr/>
            </a:pPr>
            <a:fld id="{AA47272D-E264-7D47-927F-13FF30D8DD05}" type="datetimeFigureOut">
              <a:rPr lang="en-US"/>
              <a:pPr>
                <a:defRPr/>
              </a:pPr>
              <a:t>5/5/25</a:t>
            </a:fld>
            <a:endParaRPr lang="en-US"/>
          </a:p>
        </p:txBody>
      </p:sp>
      <p:sp>
        <p:nvSpPr>
          <p:cNvPr id="4" name="Footer Placeholder 4">
            <a:extLst>
              <a:ext uri="{FF2B5EF4-FFF2-40B4-BE49-F238E27FC236}">
                <a16:creationId xmlns:a16="http://schemas.microsoft.com/office/drawing/2014/main" id="{96F960FC-9AF4-6DF8-0E8D-013BC4325A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A9FEFD7-B8E7-5824-F896-1E9326598916}"/>
              </a:ext>
            </a:extLst>
          </p:cNvPr>
          <p:cNvSpPr>
            <a:spLocks noGrp="1"/>
          </p:cNvSpPr>
          <p:nvPr>
            <p:ph type="sldNum" sz="quarter" idx="12"/>
          </p:nvPr>
        </p:nvSpPr>
        <p:spPr/>
        <p:txBody>
          <a:bodyPr/>
          <a:lstStyle>
            <a:lvl1pPr>
              <a:defRPr/>
            </a:lvl1pPr>
          </a:lstStyle>
          <a:p>
            <a:pPr>
              <a:defRPr/>
            </a:pPr>
            <a:fld id="{DE9B55C5-23CE-8149-88D3-68304497BC8D}" type="slidenum">
              <a:rPr lang="en-US"/>
              <a:pPr>
                <a:defRPr/>
              </a:pPr>
              <a:t>‹#›</a:t>
            </a:fld>
            <a:endParaRPr lang="en-US"/>
          </a:p>
        </p:txBody>
      </p:sp>
    </p:spTree>
    <p:extLst>
      <p:ext uri="{BB962C8B-B14F-4D97-AF65-F5344CB8AC3E}">
        <p14:creationId xmlns:p14="http://schemas.microsoft.com/office/powerpoint/2010/main" val="233690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054C79-99F3-D5D1-D07E-B6A73634A0A8}"/>
              </a:ext>
            </a:extLst>
          </p:cNvPr>
          <p:cNvSpPr>
            <a:spLocks noGrp="1"/>
          </p:cNvSpPr>
          <p:nvPr>
            <p:ph type="dt" sz="half" idx="10"/>
          </p:nvPr>
        </p:nvSpPr>
        <p:spPr/>
        <p:txBody>
          <a:bodyPr/>
          <a:lstStyle>
            <a:lvl1pPr>
              <a:defRPr/>
            </a:lvl1pPr>
          </a:lstStyle>
          <a:p>
            <a:pPr>
              <a:defRPr/>
            </a:pPr>
            <a:fld id="{577B31EF-8A30-1B4F-B6E5-05FAF58469F6}" type="datetimeFigureOut">
              <a:rPr lang="en-US"/>
              <a:pPr>
                <a:defRPr/>
              </a:pPr>
              <a:t>5/5/25</a:t>
            </a:fld>
            <a:endParaRPr lang="en-US"/>
          </a:p>
        </p:txBody>
      </p:sp>
      <p:sp>
        <p:nvSpPr>
          <p:cNvPr id="3" name="Footer Placeholder 4">
            <a:extLst>
              <a:ext uri="{FF2B5EF4-FFF2-40B4-BE49-F238E27FC236}">
                <a16:creationId xmlns:a16="http://schemas.microsoft.com/office/drawing/2014/main" id="{72C06947-2D2A-E4B7-4F3E-BE6F784CCD3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77A2693-DF42-C96A-A4A9-D669232037C0}"/>
              </a:ext>
            </a:extLst>
          </p:cNvPr>
          <p:cNvSpPr>
            <a:spLocks noGrp="1"/>
          </p:cNvSpPr>
          <p:nvPr>
            <p:ph type="sldNum" sz="quarter" idx="12"/>
          </p:nvPr>
        </p:nvSpPr>
        <p:spPr/>
        <p:txBody>
          <a:bodyPr/>
          <a:lstStyle>
            <a:lvl1pPr>
              <a:defRPr/>
            </a:lvl1pPr>
          </a:lstStyle>
          <a:p>
            <a:pPr>
              <a:defRPr/>
            </a:pPr>
            <a:fld id="{0688F3C3-5AD4-394D-AFE5-302D5B71F9E8}" type="slidenum">
              <a:rPr lang="en-US"/>
              <a:pPr>
                <a:defRPr/>
              </a:pPr>
              <a:t>‹#›</a:t>
            </a:fld>
            <a:endParaRPr lang="en-US"/>
          </a:p>
        </p:txBody>
      </p:sp>
    </p:spTree>
    <p:extLst>
      <p:ext uri="{BB962C8B-B14F-4D97-AF65-F5344CB8AC3E}">
        <p14:creationId xmlns:p14="http://schemas.microsoft.com/office/powerpoint/2010/main" val="41821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D8BDC12B-20A2-7C67-A8AB-CFDF6739A470}"/>
              </a:ext>
            </a:extLst>
          </p:cNvPr>
          <p:cNvSpPr>
            <a:spLocks noGrp="1"/>
          </p:cNvSpPr>
          <p:nvPr>
            <p:ph type="dt" sz="half" idx="10"/>
          </p:nvPr>
        </p:nvSpPr>
        <p:spPr/>
        <p:txBody>
          <a:bodyPr/>
          <a:lstStyle>
            <a:lvl1pPr>
              <a:defRPr/>
            </a:lvl1pPr>
          </a:lstStyle>
          <a:p>
            <a:pPr>
              <a:defRPr/>
            </a:pPr>
            <a:fld id="{8DFA9FFB-A968-7A4F-811A-3664D212FE9B}" type="datetimeFigureOut">
              <a:rPr lang="en-US"/>
              <a:pPr>
                <a:defRPr/>
              </a:pPr>
              <a:t>5/5/25</a:t>
            </a:fld>
            <a:endParaRPr lang="en-US"/>
          </a:p>
        </p:txBody>
      </p:sp>
      <p:sp>
        <p:nvSpPr>
          <p:cNvPr id="6" name="Footer Placeholder 4">
            <a:extLst>
              <a:ext uri="{FF2B5EF4-FFF2-40B4-BE49-F238E27FC236}">
                <a16:creationId xmlns:a16="http://schemas.microsoft.com/office/drawing/2014/main" id="{758D5560-60DE-9CFE-68B2-8FBC402CFE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CB404C-AE1E-9B3F-5B4D-6F0116BC76C9}"/>
              </a:ext>
            </a:extLst>
          </p:cNvPr>
          <p:cNvSpPr>
            <a:spLocks noGrp="1"/>
          </p:cNvSpPr>
          <p:nvPr>
            <p:ph type="sldNum" sz="quarter" idx="12"/>
          </p:nvPr>
        </p:nvSpPr>
        <p:spPr/>
        <p:txBody>
          <a:bodyPr/>
          <a:lstStyle>
            <a:lvl1pPr>
              <a:defRPr/>
            </a:lvl1pPr>
          </a:lstStyle>
          <a:p>
            <a:pPr>
              <a:defRPr/>
            </a:pPr>
            <a:fld id="{FA187CD4-2606-B44F-9F7B-BD41E1D172D6}" type="slidenum">
              <a:rPr lang="en-US"/>
              <a:pPr>
                <a:defRPr/>
              </a:pPr>
              <a:t>‹#›</a:t>
            </a:fld>
            <a:endParaRPr lang="en-US"/>
          </a:p>
        </p:txBody>
      </p:sp>
    </p:spTree>
    <p:extLst>
      <p:ext uri="{BB962C8B-B14F-4D97-AF65-F5344CB8AC3E}">
        <p14:creationId xmlns:p14="http://schemas.microsoft.com/office/powerpoint/2010/main" val="413658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6C79FCB-CFA0-7685-AAE7-3DE7BD73C30D}"/>
              </a:ext>
            </a:extLst>
          </p:cNvPr>
          <p:cNvSpPr>
            <a:spLocks noGrp="1"/>
          </p:cNvSpPr>
          <p:nvPr>
            <p:ph type="dt" sz="half" idx="10"/>
          </p:nvPr>
        </p:nvSpPr>
        <p:spPr/>
        <p:txBody>
          <a:bodyPr/>
          <a:lstStyle>
            <a:lvl1pPr>
              <a:defRPr/>
            </a:lvl1pPr>
          </a:lstStyle>
          <a:p>
            <a:pPr>
              <a:defRPr/>
            </a:pPr>
            <a:fld id="{51EDA2AE-EEB1-5E4A-B2E9-9AD80EF9B40D}" type="datetimeFigureOut">
              <a:rPr lang="en-US"/>
              <a:pPr>
                <a:defRPr/>
              </a:pPr>
              <a:t>5/5/25</a:t>
            </a:fld>
            <a:endParaRPr lang="en-US"/>
          </a:p>
        </p:txBody>
      </p:sp>
      <p:sp>
        <p:nvSpPr>
          <p:cNvPr id="6" name="Footer Placeholder 4">
            <a:extLst>
              <a:ext uri="{FF2B5EF4-FFF2-40B4-BE49-F238E27FC236}">
                <a16:creationId xmlns:a16="http://schemas.microsoft.com/office/drawing/2014/main" id="{4A167CE3-B5D9-8E2E-752E-2E13EB1392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1312E4-99DC-1228-3274-27C53619ADA7}"/>
              </a:ext>
            </a:extLst>
          </p:cNvPr>
          <p:cNvSpPr>
            <a:spLocks noGrp="1"/>
          </p:cNvSpPr>
          <p:nvPr>
            <p:ph type="sldNum" sz="quarter" idx="12"/>
          </p:nvPr>
        </p:nvSpPr>
        <p:spPr/>
        <p:txBody>
          <a:bodyPr/>
          <a:lstStyle>
            <a:lvl1pPr>
              <a:defRPr/>
            </a:lvl1pPr>
          </a:lstStyle>
          <a:p>
            <a:pPr>
              <a:defRPr/>
            </a:pPr>
            <a:fld id="{2722C3CC-7C08-914D-AD19-29B24953AC57}" type="slidenum">
              <a:rPr lang="en-US"/>
              <a:pPr>
                <a:defRPr/>
              </a:pPr>
              <a:t>‹#›</a:t>
            </a:fld>
            <a:endParaRPr lang="en-US"/>
          </a:p>
        </p:txBody>
      </p:sp>
    </p:spTree>
    <p:extLst>
      <p:ext uri="{BB962C8B-B14F-4D97-AF65-F5344CB8AC3E}">
        <p14:creationId xmlns:p14="http://schemas.microsoft.com/office/powerpoint/2010/main" val="288412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C04DDB-4AFF-5BBC-29C9-B80F250D13A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CY"/>
              <a:t>Click to edit Master title style</a:t>
            </a:r>
            <a:endParaRPr lang="en-US" altLang="en-CY"/>
          </a:p>
        </p:txBody>
      </p:sp>
      <p:sp>
        <p:nvSpPr>
          <p:cNvPr id="1027" name="Text Placeholder 2">
            <a:extLst>
              <a:ext uri="{FF2B5EF4-FFF2-40B4-BE49-F238E27FC236}">
                <a16:creationId xmlns:a16="http://schemas.microsoft.com/office/drawing/2014/main" id="{9AAD9E85-001D-D76F-D38D-74C8E3549E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CY"/>
              <a:t>Click to edit Master text styles</a:t>
            </a:r>
          </a:p>
          <a:p>
            <a:pPr lvl="1"/>
            <a:r>
              <a:rPr lang="en-GB" altLang="en-CY"/>
              <a:t>Second level</a:t>
            </a:r>
          </a:p>
          <a:p>
            <a:pPr lvl="2"/>
            <a:r>
              <a:rPr lang="en-GB" altLang="en-CY"/>
              <a:t>Third level</a:t>
            </a:r>
          </a:p>
          <a:p>
            <a:pPr lvl="3"/>
            <a:r>
              <a:rPr lang="en-GB" altLang="en-CY"/>
              <a:t>Fourth level</a:t>
            </a:r>
          </a:p>
          <a:p>
            <a:pPr lvl="4"/>
            <a:r>
              <a:rPr lang="en-GB" altLang="en-CY"/>
              <a:t>Fifth level</a:t>
            </a:r>
            <a:endParaRPr lang="en-US" altLang="en-CY"/>
          </a:p>
        </p:txBody>
      </p:sp>
      <p:sp>
        <p:nvSpPr>
          <p:cNvPr id="4" name="Date Placeholder 3">
            <a:extLst>
              <a:ext uri="{FF2B5EF4-FFF2-40B4-BE49-F238E27FC236}">
                <a16:creationId xmlns:a16="http://schemas.microsoft.com/office/drawing/2014/main" id="{D46327B2-4F4D-926D-2766-9AEC69167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36E4A7C-744F-4840-B3FF-D0362C5D006B}" type="datetimeFigureOut">
              <a:rPr lang="en-US"/>
              <a:pPr>
                <a:defRPr/>
              </a:pPr>
              <a:t>5/5/25</a:t>
            </a:fld>
            <a:endParaRPr lang="en-US"/>
          </a:p>
        </p:txBody>
      </p:sp>
      <p:sp>
        <p:nvSpPr>
          <p:cNvPr id="5" name="Footer Placeholder 4">
            <a:extLst>
              <a:ext uri="{FF2B5EF4-FFF2-40B4-BE49-F238E27FC236}">
                <a16:creationId xmlns:a16="http://schemas.microsoft.com/office/drawing/2014/main" id="{3740129E-A643-0235-3DDE-9A29BD6A94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D8C63DB-AAD1-1844-6AD8-5B4C20151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16C17A-BF22-5D46-995C-FD203F062B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35FC94-92AC-40BB-AEC1-A410A385621B}"/>
              </a:ext>
            </a:extLst>
          </p:cNvPr>
          <p:cNvSpPr/>
          <p:nvPr/>
        </p:nvSpPr>
        <p:spPr>
          <a:xfrm>
            <a:off x="373063" y="1103313"/>
            <a:ext cx="11439525" cy="439737"/>
          </a:xfrm>
          <a:prstGeom prst="rect">
            <a:avLst/>
          </a:prstGeom>
          <a:solidFill>
            <a:srgbClr val="017C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Y">
              <a:solidFill>
                <a:srgbClr val="0091B6"/>
              </a:solidFill>
            </a:endParaRPr>
          </a:p>
        </p:txBody>
      </p:sp>
      <p:sp>
        <p:nvSpPr>
          <p:cNvPr id="13315" name="TextBox 10">
            <a:extLst>
              <a:ext uri="{FF2B5EF4-FFF2-40B4-BE49-F238E27FC236}">
                <a16:creationId xmlns:a16="http://schemas.microsoft.com/office/drawing/2014/main" id="{B2828E48-69D7-90E9-D606-A132C1A24BA9}"/>
              </a:ext>
            </a:extLst>
          </p:cNvPr>
          <p:cNvSpPr txBox="1">
            <a:spLocks noChangeArrowheads="1"/>
          </p:cNvSpPr>
          <p:nvPr/>
        </p:nvSpPr>
        <p:spPr bwMode="auto">
          <a:xfrm>
            <a:off x="857250" y="1135063"/>
            <a:ext cx="1045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n-CY" sz="1800">
                <a:solidFill>
                  <a:schemeClr val="bg1"/>
                </a:solidFill>
                <a:latin typeface="Roboto Slab Medium" pitchFamily="2" charset="0"/>
                <a:ea typeface="Roboto Slab Medium" pitchFamily="2" charset="0"/>
                <a:cs typeface="Roboto Slab Medium" pitchFamily="2" charset="0"/>
              </a:rPr>
              <a:t>ΠΑΡΟΥΣΙΑΣΗ ΤΕΧΝΟΛΟΓΙΚΟΥ ΠΑΝΕΠΙΣΤΗΜΙΟΥ</a:t>
            </a:r>
            <a:r>
              <a:rPr lang="en-US" altLang="en-CY" sz="1800">
                <a:solidFill>
                  <a:schemeClr val="bg1"/>
                </a:solidFill>
                <a:latin typeface="Roboto Slab Medium" pitchFamily="2" charset="0"/>
                <a:ea typeface="Roboto Slab Medium" pitchFamily="2" charset="0"/>
                <a:cs typeface="Roboto Slab Medium" pitchFamily="2" charset="0"/>
              </a:rPr>
              <a:t> </a:t>
            </a:r>
            <a:r>
              <a:rPr lang="el-GR" altLang="en-CY" sz="1800">
                <a:solidFill>
                  <a:schemeClr val="bg1"/>
                </a:solidFill>
                <a:latin typeface="Roboto Slab Medium" pitchFamily="2" charset="0"/>
                <a:ea typeface="Roboto Slab Medium" pitchFamily="2" charset="0"/>
                <a:cs typeface="Roboto Slab Medium" pitchFamily="2" charset="0"/>
              </a:rPr>
              <a:t>ΚΥΠΡΟΥ</a:t>
            </a:r>
            <a:endParaRPr lang="en-US" altLang="en-CY" sz="1800">
              <a:solidFill>
                <a:schemeClr val="bg1"/>
              </a:solidFill>
              <a:latin typeface="Roboto Slab Medium" pitchFamily="2" charset="0"/>
              <a:ea typeface="Roboto Slab Medium" pitchFamily="2" charset="0"/>
              <a:cs typeface="Roboto Slab Medium" pitchFamily="2" charset="0"/>
            </a:endParaRPr>
          </a:p>
        </p:txBody>
      </p:sp>
      <p:pic>
        <p:nvPicPr>
          <p:cNvPr id="13316" name="Picture 2">
            <a:extLst>
              <a:ext uri="{FF2B5EF4-FFF2-40B4-BE49-F238E27FC236}">
                <a16:creationId xmlns:a16="http://schemas.microsoft.com/office/drawing/2014/main" id="{BA45028D-876A-6C94-3ABA-BA46D9415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541463"/>
            <a:ext cx="114427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9038825F-9E10-AE99-EEE2-4E896CA2A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19869"/>
            <a:ext cx="46656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F0FCC6-BA4D-FCFC-A8AB-E830D652CBF7}"/>
              </a:ext>
            </a:extLst>
          </p:cNvPr>
          <p:cNvPicPr>
            <a:picLocks noChangeAspect="1"/>
          </p:cNvPicPr>
          <p:nvPr/>
        </p:nvPicPr>
        <p:blipFill>
          <a:blip r:embed="rId4"/>
          <a:stretch>
            <a:fillRect/>
          </a:stretch>
        </p:blipFill>
        <p:spPr>
          <a:xfrm>
            <a:off x="10430633" y="653123"/>
            <a:ext cx="1388303" cy="2289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TextBox 2">
            <a:extLst>
              <a:ext uri="{FF2B5EF4-FFF2-40B4-BE49-F238E27FC236}">
                <a16:creationId xmlns:a16="http://schemas.microsoft.com/office/drawing/2014/main" id="{D966A6DA-8117-9633-D2D0-CEF152061565}"/>
              </a:ext>
            </a:extLst>
          </p:cNvPr>
          <p:cNvSpPr txBox="1">
            <a:spLocks noChangeArrowheads="1"/>
          </p:cNvSpPr>
          <p:nvPr/>
        </p:nvSpPr>
        <p:spPr bwMode="auto">
          <a:xfrm>
            <a:off x="857250" y="1135063"/>
            <a:ext cx="1045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n-CY" sz="1800">
                <a:solidFill>
                  <a:schemeClr val="bg1"/>
                </a:solidFill>
                <a:latin typeface="Roboto Slab Medium" pitchFamily="2" charset="0"/>
                <a:ea typeface="Roboto Slab Medium" pitchFamily="2" charset="0"/>
                <a:cs typeface="Roboto Slab Medium" pitchFamily="2" charset="0"/>
              </a:rPr>
              <a:t>ΧΡΗΣΗ ΓΙΑ ΤΙΤΛΟ </a:t>
            </a:r>
            <a:endParaRPr lang="en-US" altLang="en-CY" sz="1800">
              <a:solidFill>
                <a:schemeClr val="bg1"/>
              </a:solidFill>
              <a:latin typeface="Roboto Slab Medium" pitchFamily="2" charset="0"/>
              <a:ea typeface="Roboto Slab Medium" pitchFamily="2" charset="0"/>
              <a:cs typeface="Roboto Slab Medium" pitchFamily="2" charset="0"/>
            </a:endParaRPr>
          </a:p>
        </p:txBody>
      </p:sp>
      <p:pic>
        <p:nvPicPr>
          <p:cNvPr id="2" name="Picture 2">
            <a:extLst>
              <a:ext uri="{FF2B5EF4-FFF2-40B4-BE49-F238E27FC236}">
                <a16:creationId xmlns:a16="http://schemas.microsoft.com/office/drawing/2014/main" id="{7E8903F1-D491-6232-5C40-9F3E3A8B5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19869"/>
            <a:ext cx="46656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EF278A5-1A1F-499E-1A44-9EDC7CA36A2A}"/>
              </a:ext>
            </a:extLst>
          </p:cNvPr>
          <p:cNvPicPr>
            <a:picLocks noChangeAspect="1"/>
          </p:cNvPicPr>
          <p:nvPr/>
        </p:nvPicPr>
        <p:blipFill>
          <a:blip r:embed="rId4"/>
          <a:stretch>
            <a:fillRect/>
          </a:stretch>
        </p:blipFill>
        <p:spPr>
          <a:xfrm>
            <a:off x="10430633" y="653123"/>
            <a:ext cx="1388303" cy="228909"/>
          </a:xfrm>
          <a:prstGeom prst="rect">
            <a:avLst/>
          </a:prstGeom>
        </p:spPr>
      </p:pic>
      <p:sp>
        <p:nvSpPr>
          <p:cNvPr id="5" name="TextBox 4">
            <a:extLst>
              <a:ext uri="{FF2B5EF4-FFF2-40B4-BE49-F238E27FC236}">
                <a16:creationId xmlns:a16="http://schemas.microsoft.com/office/drawing/2014/main" id="{FCD80749-1909-4469-46CC-BEA1C839BA2B}"/>
              </a:ext>
            </a:extLst>
          </p:cNvPr>
          <p:cNvSpPr txBox="1">
            <a:spLocks noChangeArrowheads="1"/>
          </p:cNvSpPr>
          <p:nvPr/>
        </p:nvSpPr>
        <p:spPr bwMode="auto">
          <a:xfrm>
            <a:off x="857250" y="2438400"/>
            <a:ext cx="90208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CY" sz="1800" dirty="0">
                <a:solidFill>
                  <a:schemeClr val="bg1"/>
                </a:solidFill>
                <a:latin typeface="Roboto Slab Light" pitchFamily="2" charset="0"/>
                <a:ea typeface="Roboto Slab Light" pitchFamily="2" charset="0"/>
                <a:cs typeface="Roboto Slab Medium" pitchFamily="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en-US" altLang="en-CY" sz="1800" dirty="0">
              <a:solidFill>
                <a:schemeClr val="bg1"/>
              </a:solidFill>
              <a:latin typeface="Roboto Slab Light" pitchFamily="2" charset="0"/>
              <a:ea typeface="Roboto Slab Light" pitchFamily="2" charset="0"/>
              <a:cs typeface="Roboto Slab Medium"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extBox 2">
            <a:extLst>
              <a:ext uri="{FF2B5EF4-FFF2-40B4-BE49-F238E27FC236}">
                <a16:creationId xmlns:a16="http://schemas.microsoft.com/office/drawing/2014/main" id="{06FF81EF-140C-881C-C870-6AB8CE0C3296}"/>
              </a:ext>
            </a:extLst>
          </p:cNvPr>
          <p:cNvSpPr txBox="1">
            <a:spLocks noChangeArrowheads="1"/>
          </p:cNvSpPr>
          <p:nvPr/>
        </p:nvSpPr>
        <p:spPr bwMode="auto">
          <a:xfrm>
            <a:off x="857250" y="1135063"/>
            <a:ext cx="1045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n-CY" sz="1800" dirty="0">
                <a:solidFill>
                  <a:schemeClr val="bg1"/>
                </a:solidFill>
                <a:latin typeface="Roboto Slab Medium" pitchFamily="2" charset="0"/>
                <a:ea typeface="Roboto Slab Medium" pitchFamily="2" charset="0"/>
                <a:cs typeface="Roboto Slab Medium" pitchFamily="2" charset="0"/>
              </a:rPr>
              <a:t>ΧΡΗΣΗ ΕΣΩΤΕΡΙΚΗ ΜΕ ΦΩΤΟΓΡΑΦΙΑ  </a:t>
            </a:r>
            <a:endParaRPr lang="en-US" altLang="en-CY" sz="1800" dirty="0">
              <a:solidFill>
                <a:schemeClr val="bg1"/>
              </a:solidFill>
              <a:latin typeface="Roboto Slab Medium" pitchFamily="2" charset="0"/>
              <a:ea typeface="Roboto Slab Medium" pitchFamily="2" charset="0"/>
              <a:cs typeface="Roboto Slab Medium" pitchFamily="2" charset="0"/>
            </a:endParaRPr>
          </a:p>
        </p:txBody>
      </p:sp>
      <p:pic>
        <p:nvPicPr>
          <p:cNvPr id="15365" name="Picture 12">
            <a:extLst>
              <a:ext uri="{FF2B5EF4-FFF2-40B4-BE49-F238E27FC236}">
                <a16:creationId xmlns:a16="http://schemas.microsoft.com/office/drawing/2014/main" id="{AC3B651D-8E08-4CA0-18DE-3AAC6F22D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46225"/>
            <a:ext cx="35179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8DD4BD5C-1B5C-91F4-1ABD-F592D4343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19869"/>
            <a:ext cx="46656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29492AD-1B52-9ED5-4330-DD891F3D06B2}"/>
              </a:ext>
            </a:extLst>
          </p:cNvPr>
          <p:cNvPicPr>
            <a:picLocks noChangeAspect="1"/>
          </p:cNvPicPr>
          <p:nvPr/>
        </p:nvPicPr>
        <p:blipFill>
          <a:blip r:embed="rId5"/>
          <a:stretch>
            <a:fillRect/>
          </a:stretch>
        </p:blipFill>
        <p:spPr>
          <a:xfrm>
            <a:off x="10430633" y="653123"/>
            <a:ext cx="1388303" cy="228909"/>
          </a:xfrm>
          <a:prstGeom prst="rect">
            <a:avLst/>
          </a:prstGeom>
        </p:spPr>
      </p:pic>
      <p:sp>
        <p:nvSpPr>
          <p:cNvPr id="4" name="TextBox 3">
            <a:extLst>
              <a:ext uri="{FF2B5EF4-FFF2-40B4-BE49-F238E27FC236}">
                <a16:creationId xmlns:a16="http://schemas.microsoft.com/office/drawing/2014/main" id="{8B6F9CFC-F65B-5EFA-12E2-FF2F8F3393B2}"/>
              </a:ext>
            </a:extLst>
          </p:cNvPr>
          <p:cNvSpPr txBox="1">
            <a:spLocks noChangeArrowheads="1"/>
          </p:cNvSpPr>
          <p:nvPr/>
        </p:nvSpPr>
        <p:spPr bwMode="auto">
          <a:xfrm>
            <a:off x="857250" y="2438400"/>
            <a:ext cx="6143625" cy="283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CY" sz="1800" dirty="0">
                <a:solidFill>
                  <a:srgbClr val="595959"/>
                </a:solidFill>
                <a:latin typeface="Roboto Slab Medium" pitchFamily="2" charset="0"/>
                <a:ea typeface="Roboto Slab Medium" pitchFamily="2" charset="0"/>
                <a:cs typeface="Roboto Slab Medium" pitchFamily="2" charset="0"/>
              </a:rPr>
              <a:t>What is Lorem Ipsum?</a:t>
            </a:r>
          </a:p>
          <a:p>
            <a:pPr eaLnBrk="1" hangingPunct="1">
              <a:lnSpc>
                <a:spcPct val="100000"/>
              </a:lnSpc>
              <a:spcBef>
                <a:spcPct val="0"/>
              </a:spcBef>
              <a:buFontTx/>
              <a:buNone/>
            </a:pPr>
            <a:endParaRPr lang="en-US" altLang="en-CY" sz="1800" dirty="0">
              <a:solidFill>
                <a:srgbClr val="595959"/>
              </a:solidFill>
              <a:latin typeface="Roboto Slab Medium" pitchFamily="2" charset="0"/>
              <a:ea typeface="Roboto Slab Medium" pitchFamily="2" charset="0"/>
              <a:cs typeface="Roboto Slab Medium" pitchFamily="2" charset="0"/>
            </a:endParaRPr>
          </a:p>
          <a:p>
            <a:pPr eaLnBrk="1" hangingPunct="1">
              <a:lnSpc>
                <a:spcPct val="150000"/>
              </a:lnSpc>
              <a:spcBef>
                <a:spcPct val="0"/>
              </a:spcBef>
              <a:buFontTx/>
              <a:buNone/>
            </a:pPr>
            <a:r>
              <a:rPr lang="en-GB" altLang="en-CY" sz="1200" dirty="0">
                <a:solidFill>
                  <a:srgbClr val="595959"/>
                </a:solidFill>
                <a:latin typeface="Roboto Slab Light" pitchFamily="2" charset="0"/>
                <a:ea typeface="Roboto Slab Light" pitchFamily="2" charset="0"/>
                <a:cs typeface="Roboto Light" panose="02000000000000000000" pitchFamily="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en-US" altLang="en-CY" sz="1200" dirty="0">
              <a:solidFill>
                <a:srgbClr val="595959"/>
              </a:solidFill>
              <a:latin typeface="Roboto Light" panose="02000000000000000000" pitchFamily="2" charset="0"/>
              <a:ea typeface="Roboto Light" panose="02000000000000000000" pitchFamily="2" charset="0"/>
              <a:cs typeface="Roboto Ligh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7" name="TextBox 2">
            <a:extLst>
              <a:ext uri="{FF2B5EF4-FFF2-40B4-BE49-F238E27FC236}">
                <a16:creationId xmlns:a16="http://schemas.microsoft.com/office/drawing/2014/main" id="{02FA286F-8C66-9EDF-7B30-BAA21441EB2D}"/>
              </a:ext>
            </a:extLst>
          </p:cNvPr>
          <p:cNvSpPr txBox="1">
            <a:spLocks noChangeArrowheads="1"/>
          </p:cNvSpPr>
          <p:nvPr/>
        </p:nvSpPr>
        <p:spPr bwMode="auto">
          <a:xfrm>
            <a:off x="857250" y="1135063"/>
            <a:ext cx="1045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n-CY" sz="1800">
                <a:solidFill>
                  <a:schemeClr val="bg1"/>
                </a:solidFill>
                <a:latin typeface="Roboto Slab Medium" pitchFamily="2" charset="0"/>
                <a:ea typeface="Roboto Slab Medium" pitchFamily="2" charset="0"/>
                <a:cs typeface="Roboto Slab Medium" pitchFamily="2" charset="0"/>
              </a:rPr>
              <a:t>ΧΡΗΣΗ ΕΣΩΤΕΡΙΚΗ ΣΕΛΙΔΑ </a:t>
            </a:r>
            <a:endParaRPr lang="en-US" altLang="en-CY" sz="1800">
              <a:solidFill>
                <a:schemeClr val="bg1"/>
              </a:solidFill>
              <a:latin typeface="Roboto Slab Medium" pitchFamily="2" charset="0"/>
              <a:ea typeface="Roboto Slab Medium" pitchFamily="2" charset="0"/>
              <a:cs typeface="Roboto Slab Medium" pitchFamily="2" charset="0"/>
            </a:endParaRPr>
          </a:p>
        </p:txBody>
      </p:sp>
      <p:pic>
        <p:nvPicPr>
          <p:cNvPr id="2" name="Picture 2">
            <a:extLst>
              <a:ext uri="{FF2B5EF4-FFF2-40B4-BE49-F238E27FC236}">
                <a16:creationId xmlns:a16="http://schemas.microsoft.com/office/drawing/2014/main" id="{12ADC12F-ACDC-C9CD-E741-530B70C4A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19869"/>
            <a:ext cx="46656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A5207CF-DB73-E6A8-D7C5-8B8E1F388050}"/>
              </a:ext>
            </a:extLst>
          </p:cNvPr>
          <p:cNvPicPr>
            <a:picLocks noChangeAspect="1"/>
          </p:cNvPicPr>
          <p:nvPr/>
        </p:nvPicPr>
        <p:blipFill>
          <a:blip r:embed="rId4"/>
          <a:stretch>
            <a:fillRect/>
          </a:stretch>
        </p:blipFill>
        <p:spPr>
          <a:xfrm>
            <a:off x="10430633" y="653123"/>
            <a:ext cx="1388303" cy="228909"/>
          </a:xfrm>
          <a:prstGeom prst="rect">
            <a:avLst/>
          </a:prstGeom>
        </p:spPr>
      </p:pic>
      <p:sp>
        <p:nvSpPr>
          <p:cNvPr id="4" name="TextBox 3">
            <a:extLst>
              <a:ext uri="{FF2B5EF4-FFF2-40B4-BE49-F238E27FC236}">
                <a16:creationId xmlns:a16="http://schemas.microsoft.com/office/drawing/2014/main" id="{34EDDF63-1129-A485-68AF-7EF294CD64F3}"/>
              </a:ext>
            </a:extLst>
          </p:cNvPr>
          <p:cNvSpPr txBox="1">
            <a:spLocks noChangeArrowheads="1"/>
          </p:cNvSpPr>
          <p:nvPr/>
        </p:nvSpPr>
        <p:spPr bwMode="auto">
          <a:xfrm>
            <a:off x="857250" y="2438400"/>
            <a:ext cx="10961686"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CY" sz="1800" dirty="0">
                <a:solidFill>
                  <a:srgbClr val="595959"/>
                </a:solidFill>
                <a:latin typeface="Roboto Slab Medium" pitchFamily="2" charset="0"/>
                <a:ea typeface="Roboto Slab Medium" pitchFamily="2" charset="0"/>
                <a:cs typeface="Roboto Slab Medium" pitchFamily="2" charset="0"/>
              </a:rPr>
              <a:t>What is Lorem Ipsum?</a:t>
            </a:r>
          </a:p>
          <a:p>
            <a:pPr eaLnBrk="1" hangingPunct="1">
              <a:lnSpc>
                <a:spcPct val="100000"/>
              </a:lnSpc>
              <a:spcBef>
                <a:spcPct val="0"/>
              </a:spcBef>
              <a:buFontTx/>
              <a:buNone/>
            </a:pPr>
            <a:endParaRPr lang="en-US" altLang="en-CY" sz="1800" dirty="0">
              <a:solidFill>
                <a:srgbClr val="595959"/>
              </a:solidFill>
              <a:latin typeface="Roboto Slab Medium" pitchFamily="2" charset="0"/>
              <a:ea typeface="Roboto Slab Medium" pitchFamily="2" charset="0"/>
              <a:cs typeface="Roboto Slab Medium" pitchFamily="2" charset="0"/>
            </a:endParaRPr>
          </a:p>
          <a:p>
            <a:pPr eaLnBrk="1" hangingPunct="1">
              <a:lnSpc>
                <a:spcPct val="150000"/>
              </a:lnSpc>
              <a:spcBef>
                <a:spcPct val="0"/>
              </a:spcBef>
              <a:buFontTx/>
              <a:buNone/>
            </a:pPr>
            <a:r>
              <a:rPr lang="en-GB" altLang="en-CY" sz="1200" dirty="0">
                <a:solidFill>
                  <a:srgbClr val="595959"/>
                </a:solidFill>
                <a:latin typeface="Roboto Slab Light" pitchFamily="2" charset="0"/>
                <a:ea typeface="Roboto Slab Light" pitchFamily="2" charset="0"/>
                <a:cs typeface="Roboto Light" panose="02000000000000000000" pitchFamily="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pPr eaLnBrk="1" hangingPunct="1">
              <a:lnSpc>
                <a:spcPct val="150000"/>
              </a:lnSpc>
              <a:spcBef>
                <a:spcPct val="0"/>
              </a:spcBef>
              <a:buFontTx/>
              <a:buNone/>
            </a:pPr>
            <a:endParaRPr lang="en-GB" altLang="en-CY" sz="1200" dirty="0">
              <a:solidFill>
                <a:srgbClr val="595959"/>
              </a:solidFill>
              <a:latin typeface="Roboto Slab Light" pitchFamily="2" charset="0"/>
              <a:ea typeface="Roboto Slab Light" pitchFamily="2" charset="0"/>
              <a:cs typeface="Roboto Light" panose="02000000000000000000" pitchFamily="2" charset="0"/>
            </a:endParaRPr>
          </a:p>
          <a:p>
            <a:pPr eaLnBrk="1" hangingPunct="1">
              <a:lnSpc>
                <a:spcPct val="150000"/>
              </a:lnSpc>
              <a:spcBef>
                <a:spcPct val="0"/>
              </a:spcBef>
              <a:buNone/>
            </a:pPr>
            <a:r>
              <a:rPr lang="en-GB" altLang="en-CY" sz="1200" dirty="0">
                <a:solidFill>
                  <a:srgbClr val="595959"/>
                </a:solidFill>
                <a:latin typeface="Roboto Slab Light" pitchFamily="2" charset="0"/>
                <a:ea typeface="Roboto Slab Light" pitchFamily="2" charset="0"/>
                <a:cs typeface="Roboto Light" panose="02000000000000000000" pitchFamily="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en-US" altLang="en-CY" sz="1200" dirty="0">
              <a:solidFill>
                <a:srgbClr val="595959"/>
              </a:solidFill>
              <a:latin typeface="Roboto Light" panose="02000000000000000000" pitchFamily="2" charset="0"/>
              <a:ea typeface="Roboto Light" panose="02000000000000000000" pitchFamily="2" charset="0"/>
              <a:cs typeface="Roboto Light" panose="02000000000000000000" pitchFamily="2" charset="0"/>
            </a:endParaRPr>
          </a:p>
          <a:p>
            <a:pPr eaLnBrk="1" hangingPunct="1">
              <a:lnSpc>
                <a:spcPct val="150000"/>
              </a:lnSpc>
              <a:spcBef>
                <a:spcPct val="0"/>
              </a:spcBef>
              <a:buFontTx/>
              <a:buNone/>
            </a:pPr>
            <a:endParaRPr lang="en-US" altLang="en-CY" sz="1200" dirty="0">
              <a:solidFill>
                <a:srgbClr val="595959"/>
              </a:solidFill>
              <a:latin typeface="Roboto Light" panose="02000000000000000000" pitchFamily="2" charset="0"/>
              <a:ea typeface="Roboto Light" panose="02000000000000000000" pitchFamily="2" charset="0"/>
              <a:cs typeface="Roboto Light" panose="02000000000000000000"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T_1541_PP Presentation Template" id="{26133060-646E-864B-8CED-2D718DACE79B}" vid="{CC121963-6F81-FB41-B614-2BE062DCA39B}"/>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420</Words>
  <Application>Microsoft Macintosh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Calibri</vt:lpstr>
      <vt:lpstr>Arial</vt:lpstr>
      <vt:lpstr>Calibri Light</vt:lpstr>
      <vt:lpstr>Roboto Slab</vt:lpstr>
      <vt:lpstr>Roboto Slab Light</vt:lpstr>
      <vt:lpstr>Roboto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Eleftheria Iasonos</dc:creator>
  <cp:lastModifiedBy>Eleftheria Iasonos</cp:lastModifiedBy>
  <cp:revision>14</cp:revision>
  <dcterms:created xsi:type="dcterms:W3CDTF">2021-05-11T11:10:44Z</dcterms:created>
  <dcterms:modified xsi:type="dcterms:W3CDTF">2025-05-05T09:39:08Z</dcterms:modified>
</cp:coreProperties>
</file>