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4" r:id="rId10"/>
    <p:sldId id="265" r:id="rId11"/>
    <p:sldId id="266" r:id="rId12"/>
    <p:sldId id="269" r:id="rId13"/>
    <p:sldId id="270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8" r:id="rId32"/>
    <p:sldId id="289" r:id="rId33"/>
    <p:sldId id="290" r:id="rId3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470" autoAdjust="0"/>
  </p:normalViewPr>
  <p:slideViewPr>
    <p:cSldViewPr showGuides="1">
      <p:cViewPr>
        <p:scale>
          <a:sx n="107" d="100"/>
          <a:sy n="107" d="100"/>
        </p:scale>
        <p:origin x="-102" y="-216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 showGuides="1">
      <p:cViewPr varScale="1">
        <p:scale>
          <a:sx n="76" d="100"/>
          <a:sy n="76" d="100"/>
        </p:scale>
        <p:origin x="16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0EE25F-D7A4-425B-812B-518E0C472BF0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l-GR"/>
        </a:p>
      </dgm:t>
    </dgm:pt>
    <dgm:pt modelId="{6D85FD54-439E-40DD-8896-D501B2EF68C1}">
      <dgm:prSet/>
      <dgm:spPr/>
      <dgm:t>
        <a:bodyPr/>
        <a:lstStyle/>
        <a:p>
          <a:r>
            <a:rPr lang="el-GR"/>
            <a:t>Εσωτερική χρηματοδότηση (κεφάλαια ιδιοκτήτη).</a:t>
          </a:r>
        </a:p>
      </dgm:t>
    </dgm:pt>
    <dgm:pt modelId="{327FC26C-E4E4-42F9-A198-CF83AFF4FC41}" type="parTrans" cxnId="{7D7B15C9-21F0-4A66-B7DB-65360283CFAA}">
      <dgm:prSet/>
      <dgm:spPr/>
      <dgm:t>
        <a:bodyPr/>
        <a:lstStyle/>
        <a:p>
          <a:endParaRPr lang="el-GR"/>
        </a:p>
      </dgm:t>
    </dgm:pt>
    <dgm:pt modelId="{50E2FD9A-B9AD-47AF-95B5-72DC5E6C7436}" type="sibTrans" cxnId="{7D7B15C9-21F0-4A66-B7DB-65360283CFAA}">
      <dgm:prSet/>
      <dgm:spPr/>
      <dgm:t>
        <a:bodyPr/>
        <a:lstStyle/>
        <a:p>
          <a:endParaRPr lang="el-GR"/>
        </a:p>
      </dgm:t>
    </dgm:pt>
    <dgm:pt modelId="{2BC5F5BE-D5FC-48B4-B7ED-6E2CB21AF39F}">
      <dgm:prSet/>
      <dgm:spPr/>
      <dgm:t>
        <a:bodyPr/>
        <a:lstStyle/>
        <a:p>
          <a:r>
            <a:rPr lang="el-GR"/>
            <a:t>Μέσω δανεισμού (υποθήκευση ακινήτου).</a:t>
          </a:r>
        </a:p>
      </dgm:t>
    </dgm:pt>
    <dgm:pt modelId="{76CF6B23-E4E6-4A6C-A0F9-32F71ABFDAFA}" type="parTrans" cxnId="{643AF8B1-A266-4852-AF06-4B1F6BF9858F}">
      <dgm:prSet/>
      <dgm:spPr/>
      <dgm:t>
        <a:bodyPr/>
        <a:lstStyle/>
        <a:p>
          <a:endParaRPr lang="el-GR"/>
        </a:p>
      </dgm:t>
    </dgm:pt>
    <dgm:pt modelId="{FAE2D246-31DB-46B5-809B-40B1E9683525}" type="sibTrans" cxnId="{643AF8B1-A266-4852-AF06-4B1F6BF9858F}">
      <dgm:prSet/>
      <dgm:spPr/>
      <dgm:t>
        <a:bodyPr/>
        <a:lstStyle/>
        <a:p>
          <a:endParaRPr lang="el-GR"/>
        </a:p>
      </dgm:t>
    </dgm:pt>
    <dgm:pt modelId="{C77DF5B6-B76C-4128-95D8-8D5C92611574}">
      <dgm:prSet/>
      <dgm:spPr/>
      <dgm:t>
        <a:bodyPr/>
        <a:lstStyle/>
        <a:p>
          <a:r>
            <a:rPr lang="el-GR"/>
            <a:t>Μέσω συμφωνιών πώλησης (Πωλητήρια Έγγραφα).</a:t>
          </a:r>
        </a:p>
      </dgm:t>
    </dgm:pt>
    <dgm:pt modelId="{A97D99C5-072F-4FB8-ADAC-5AF6B57F8D72}" type="parTrans" cxnId="{CE55AE3F-A771-4A20-A79E-B90B31B2B999}">
      <dgm:prSet/>
      <dgm:spPr/>
      <dgm:t>
        <a:bodyPr/>
        <a:lstStyle/>
        <a:p>
          <a:endParaRPr lang="el-GR"/>
        </a:p>
      </dgm:t>
    </dgm:pt>
    <dgm:pt modelId="{C25FF2E0-0164-4137-BA5D-A35FF201263B}" type="sibTrans" cxnId="{CE55AE3F-A771-4A20-A79E-B90B31B2B999}">
      <dgm:prSet/>
      <dgm:spPr/>
      <dgm:t>
        <a:bodyPr/>
        <a:lstStyle/>
        <a:p>
          <a:endParaRPr lang="el-GR"/>
        </a:p>
      </dgm:t>
    </dgm:pt>
    <dgm:pt modelId="{B86B48E4-53C8-414A-AA9B-81700D9BB8E5}">
      <dgm:prSet/>
      <dgm:spPr/>
      <dgm:t>
        <a:bodyPr/>
        <a:lstStyle/>
        <a:p>
          <a:r>
            <a:rPr lang="el-GR"/>
            <a:t>Συμφωνία Αντιπαροχής</a:t>
          </a:r>
        </a:p>
      </dgm:t>
    </dgm:pt>
    <dgm:pt modelId="{04D3A6E8-75E2-4C1B-A21E-0E729841BF6B}" type="parTrans" cxnId="{7DB3DAEC-113C-4163-A498-DAB297DFB9A7}">
      <dgm:prSet/>
      <dgm:spPr/>
      <dgm:t>
        <a:bodyPr/>
        <a:lstStyle/>
        <a:p>
          <a:endParaRPr lang="el-GR"/>
        </a:p>
      </dgm:t>
    </dgm:pt>
    <dgm:pt modelId="{EAA268FA-9C09-4754-8F5C-DB655F910D1A}" type="sibTrans" cxnId="{7DB3DAEC-113C-4163-A498-DAB297DFB9A7}">
      <dgm:prSet/>
      <dgm:spPr/>
      <dgm:t>
        <a:bodyPr/>
        <a:lstStyle/>
        <a:p>
          <a:endParaRPr lang="el-GR"/>
        </a:p>
      </dgm:t>
    </dgm:pt>
    <dgm:pt modelId="{D96A2FA4-D485-40FD-8138-38B5C792B5CF}" type="pres">
      <dgm:prSet presAssocID="{AB0EE25F-D7A4-425B-812B-518E0C472B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A4B4505-30B4-4344-823B-A9510945E265}" type="pres">
      <dgm:prSet presAssocID="{6D85FD54-439E-40DD-8896-D501B2EF68C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6E597FF-F3BB-4220-AB1B-9A2B279A42E6}" type="pres">
      <dgm:prSet presAssocID="{50E2FD9A-B9AD-47AF-95B5-72DC5E6C7436}" presName="spacer" presStyleCnt="0"/>
      <dgm:spPr/>
    </dgm:pt>
    <dgm:pt modelId="{FE1E0382-4EE1-4C0D-AA77-68A1B44516BF}" type="pres">
      <dgm:prSet presAssocID="{2BC5F5BE-D5FC-48B4-B7ED-6E2CB21AF39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FD258EC-BA43-48BA-AC2A-94D0D31E6D0F}" type="pres">
      <dgm:prSet presAssocID="{FAE2D246-31DB-46B5-809B-40B1E9683525}" presName="spacer" presStyleCnt="0"/>
      <dgm:spPr/>
    </dgm:pt>
    <dgm:pt modelId="{0C840B22-C258-45D2-9A01-70815CD0FF70}" type="pres">
      <dgm:prSet presAssocID="{C77DF5B6-B76C-4128-95D8-8D5C9261157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775C608-FC7A-452F-A54F-C3831291719B}" type="pres">
      <dgm:prSet presAssocID="{C25FF2E0-0164-4137-BA5D-A35FF201263B}" presName="spacer" presStyleCnt="0"/>
      <dgm:spPr/>
    </dgm:pt>
    <dgm:pt modelId="{543A2B61-2EC8-4A7B-B3CC-635B89AE0C34}" type="pres">
      <dgm:prSet presAssocID="{B86B48E4-53C8-414A-AA9B-81700D9BB8E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DFC6553-7673-4CC9-9E56-1ED553064F1F}" type="presOf" srcId="{B86B48E4-53C8-414A-AA9B-81700D9BB8E5}" destId="{543A2B61-2EC8-4A7B-B3CC-635B89AE0C34}" srcOrd="0" destOrd="0" presId="urn:microsoft.com/office/officeart/2005/8/layout/vList2"/>
    <dgm:cxn modelId="{7DB3DAEC-113C-4163-A498-DAB297DFB9A7}" srcId="{AB0EE25F-D7A4-425B-812B-518E0C472BF0}" destId="{B86B48E4-53C8-414A-AA9B-81700D9BB8E5}" srcOrd="3" destOrd="0" parTransId="{04D3A6E8-75E2-4C1B-A21E-0E729841BF6B}" sibTransId="{EAA268FA-9C09-4754-8F5C-DB655F910D1A}"/>
    <dgm:cxn modelId="{643AF8B1-A266-4852-AF06-4B1F6BF9858F}" srcId="{AB0EE25F-D7A4-425B-812B-518E0C472BF0}" destId="{2BC5F5BE-D5FC-48B4-B7ED-6E2CB21AF39F}" srcOrd="1" destOrd="0" parTransId="{76CF6B23-E4E6-4A6C-A0F9-32F71ABFDAFA}" sibTransId="{FAE2D246-31DB-46B5-809B-40B1E9683525}"/>
    <dgm:cxn modelId="{CE55AE3F-A771-4A20-A79E-B90B31B2B999}" srcId="{AB0EE25F-D7A4-425B-812B-518E0C472BF0}" destId="{C77DF5B6-B76C-4128-95D8-8D5C92611574}" srcOrd="2" destOrd="0" parTransId="{A97D99C5-072F-4FB8-ADAC-5AF6B57F8D72}" sibTransId="{C25FF2E0-0164-4137-BA5D-A35FF201263B}"/>
    <dgm:cxn modelId="{7D7B15C9-21F0-4A66-B7DB-65360283CFAA}" srcId="{AB0EE25F-D7A4-425B-812B-518E0C472BF0}" destId="{6D85FD54-439E-40DD-8896-D501B2EF68C1}" srcOrd="0" destOrd="0" parTransId="{327FC26C-E4E4-42F9-A198-CF83AFF4FC41}" sibTransId="{50E2FD9A-B9AD-47AF-95B5-72DC5E6C7436}"/>
    <dgm:cxn modelId="{7A9EC6BC-CCB3-46D9-9590-928F015259EE}" type="presOf" srcId="{C77DF5B6-B76C-4128-95D8-8D5C92611574}" destId="{0C840B22-C258-45D2-9A01-70815CD0FF70}" srcOrd="0" destOrd="0" presId="urn:microsoft.com/office/officeart/2005/8/layout/vList2"/>
    <dgm:cxn modelId="{C2220801-C298-4081-8B26-0FE45FFABF26}" type="presOf" srcId="{AB0EE25F-D7A4-425B-812B-518E0C472BF0}" destId="{D96A2FA4-D485-40FD-8138-38B5C792B5CF}" srcOrd="0" destOrd="0" presId="urn:microsoft.com/office/officeart/2005/8/layout/vList2"/>
    <dgm:cxn modelId="{FAF4E510-CE42-4644-94CB-AC3EAE94A012}" type="presOf" srcId="{6D85FD54-439E-40DD-8896-D501B2EF68C1}" destId="{5A4B4505-30B4-4344-823B-A9510945E265}" srcOrd="0" destOrd="0" presId="urn:microsoft.com/office/officeart/2005/8/layout/vList2"/>
    <dgm:cxn modelId="{BA5CE44A-F4D5-4BCC-A251-3EE58D7B7CBA}" type="presOf" srcId="{2BC5F5BE-D5FC-48B4-B7ED-6E2CB21AF39F}" destId="{FE1E0382-4EE1-4C0D-AA77-68A1B44516BF}" srcOrd="0" destOrd="0" presId="urn:microsoft.com/office/officeart/2005/8/layout/vList2"/>
    <dgm:cxn modelId="{A7AECB00-8557-4170-B0D9-CD0E599E4B6F}" type="presParOf" srcId="{D96A2FA4-D485-40FD-8138-38B5C792B5CF}" destId="{5A4B4505-30B4-4344-823B-A9510945E265}" srcOrd="0" destOrd="0" presId="urn:microsoft.com/office/officeart/2005/8/layout/vList2"/>
    <dgm:cxn modelId="{F24E9E3C-8F31-429C-98EA-40CB704F3516}" type="presParOf" srcId="{D96A2FA4-D485-40FD-8138-38B5C792B5CF}" destId="{B6E597FF-F3BB-4220-AB1B-9A2B279A42E6}" srcOrd="1" destOrd="0" presId="urn:microsoft.com/office/officeart/2005/8/layout/vList2"/>
    <dgm:cxn modelId="{8AEA3083-9313-4120-9A10-06BB8FC63DAB}" type="presParOf" srcId="{D96A2FA4-D485-40FD-8138-38B5C792B5CF}" destId="{FE1E0382-4EE1-4C0D-AA77-68A1B44516BF}" srcOrd="2" destOrd="0" presId="urn:microsoft.com/office/officeart/2005/8/layout/vList2"/>
    <dgm:cxn modelId="{49705B78-B1C1-493A-B20D-FB2774AA07C1}" type="presParOf" srcId="{D96A2FA4-D485-40FD-8138-38B5C792B5CF}" destId="{9FD258EC-BA43-48BA-AC2A-94D0D31E6D0F}" srcOrd="3" destOrd="0" presId="urn:microsoft.com/office/officeart/2005/8/layout/vList2"/>
    <dgm:cxn modelId="{17CAD160-B5A9-4357-ABC7-33408589B119}" type="presParOf" srcId="{D96A2FA4-D485-40FD-8138-38B5C792B5CF}" destId="{0C840B22-C258-45D2-9A01-70815CD0FF70}" srcOrd="4" destOrd="0" presId="urn:microsoft.com/office/officeart/2005/8/layout/vList2"/>
    <dgm:cxn modelId="{D95B0FA3-6052-4B09-A03D-9061715F45E7}" type="presParOf" srcId="{D96A2FA4-D485-40FD-8138-38B5C792B5CF}" destId="{5775C608-FC7A-452F-A54F-C3831291719B}" srcOrd="5" destOrd="0" presId="urn:microsoft.com/office/officeart/2005/8/layout/vList2"/>
    <dgm:cxn modelId="{3179A078-1B25-4BB8-BE55-C484302D1B76}" type="presParOf" srcId="{D96A2FA4-D485-40FD-8138-38B5C792B5CF}" destId="{543A2B61-2EC8-4A7B-B3CC-635B89AE0C3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ED4A0E8-A76A-489D-93FC-3CB0E783F16C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l-GR"/>
        </a:p>
      </dgm:t>
    </dgm:pt>
    <dgm:pt modelId="{3BA1569F-EE13-455C-B953-97158F39530D}">
      <dgm:prSet/>
      <dgm:spPr/>
      <dgm:t>
        <a:bodyPr/>
        <a:lstStyle/>
        <a:p>
          <a:r>
            <a:rPr lang="el-GR" dirty="0"/>
            <a:t>Ο περί Πολεοδομίας και Χωροταξίας Νόμος.</a:t>
          </a:r>
        </a:p>
      </dgm:t>
    </dgm:pt>
    <dgm:pt modelId="{402BAC17-8F40-429A-BA30-AE0804034F17}" type="parTrans" cxnId="{E49DF570-EF53-460B-AF18-9A7A1154DAAE}">
      <dgm:prSet/>
      <dgm:spPr/>
      <dgm:t>
        <a:bodyPr/>
        <a:lstStyle/>
        <a:p>
          <a:endParaRPr lang="el-GR"/>
        </a:p>
      </dgm:t>
    </dgm:pt>
    <dgm:pt modelId="{AD8095D1-257F-4E49-A670-5B5FB3701C12}" type="sibTrans" cxnId="{E49DF570-EF53-460B-AF18-9A7A1154DAAE}">
      <dgm:prSet/>
      <dgm:spPr/>
      <dgm:t>
        <a:bodyPr/>
        <a:lstStyle/>
        <a:p>
          <a:endParaRPr lang="el-GR"/>
        </a:p>
      </dgm:t>
    </dgm:pt>
    <dgm:pt modelId="{E04DD25B-1F03-49B4-B4F5-ABF228935380}">
      <dgm:prSet/>
      <dgm:spPr/>
      <dgm:t>
        <a:bodyPr/>
        <a:lstStyle/>
        <a:p>
          <a:r>
            <a:rPr lang="el-GR" dirty="0"/>
            <a:t>Ο περί Ρυθμίσεως Οδών και Οικοδομών Νόμος, Κεφ. 96</a:t>
          </a:r>
        </a:p>
      </dgm:t>
    </dgm:pt>
    <dgm:pt modelId="{5BCDDEDF-9C0C-44F7-9B93-B6D1F0868CA1}" type="parTrans" cxnId="{666C802E-C54F-4AC3-82B8-63197BF5F10E}">
      <dgm:prSet/>
      <dgm:spPr/>
      <dgm:t>
        <a:bodyPr/>
        <a:lstStyle/>
        <a:p>
          <a:endParaRPr lang="el-GR"/>
        </a:p>
      </dgm:t>
    </dgm:pt>
    <dgm:pt modelId="{FC486783-6445-43E8-BFD0-38058DA59B7D}" type="sibTrans" cxnId="{666C802E-C54F-4AC3-82B8-63197BF5F10E}">
      <dgm:prSet/>
      <dgm:spPr/>
      <dgm:t>
        <a:bodyPr/>
        <a:lstStyle/>
        <a:p>
          <a:endParaRPr lang="el-GR"/>
        </a:p>
      </dgm:t>
    </dgm:pt>
    <dgm:pt modelId="{D0CAEB05-5F8B-4BB4-BDED-F5EC69C74BE0}">
      <dgm:prSet/>
      <dgm:spPr/>
      <dgm:t>
        <a:bodyPr/>
        <a:lstStyle/>
        <a:p>
          <a:r>
            <a:rPr lang="el-GR"/>
            <a:t>Ο περί Ακίνητης Ιδιοκτησίας (Διακατοχή, Εγγραφή και Εκτίμησης) Νόμος, Κεφ. 224</a:t>
          </a:r>
        </a:p>
      </dgm:t>
    </dgm:pt>
    <dgm:pt modelId="{86AC36D4-A226-4A69-AC5B-79E9526B3508}" type="parTrans" cxnId="{56586E19-5A8D-49C8-BBD1-AB5E3F8D7E4F}">
      <dgm:prSet/>
      <dgm:spPr/>
      <dgm:t>
        <a:bodyPr/>
        <a:lstStyle/>
        <a:p>
          <a:endParaRPr lang="el-GR"/>
        </a:p>
      </dgm:t>
    </dgm:pt>
    <dgm:pt modelId="{FB7774C2-AF11-4864-8B38-CDBD0482669B}" type="sibTrans" cxnId="{56586E19-5A8D-49C8-BBD1-AB5E3F8D7E4F}">
      <dgm:prSet/>
      <dgm:spPr/>
      <dgm:t>
        <a:bodyPr/>
        <a:lstStyle/>
        <a:p>
          <a:endParaRPr lang="el-GR"/>
        </a:p>
      </dgm:t>
    </dgm:pt>
    <dgm:pt modelId="{E8D92784-5426-4092-A3C9-79F6C3D5CF6D}">
      <dgm:prSet/>
      <dgm:spPr/>
      <dgm:t>
        <a:bodyPr/>
        <a:lstStyle/>
        <a:p>
          <a:r>
            <a:rPr lang="el-GR"/>
            <a:t>Ο περί Μεταβίβασης και Υποθηκεύσεως Ακινήτων Νόμος (9/1965)</a:t>
          </a:r>
        </a:p>
      </dgm:t>
    </dgm:pt>
    <dgm:pt modelId="{BAB30E85-72B8-464C-AF14-0EF0D22A40FE}" type="parTrans" cxnId="{0791C585-AE9C-47C6-B0D8-B0E78B0A0CD3}">
      <dgm:prSet/>
      <dgm:spPr/>
      <dgm:t>
        <a:bodyPr/>
        <a:lstStyle/>
        <a:p>
          <a:endParaRPr lang="el-GR"/>
        </a:p>
      </dgm:t>
    </dgm:pt>
    <dgm:pt modelId="{17336E7F-5E1E-4479-92B0-CBACE2846A45}" type="sibTrans" cxnId="{0791C585-AE9C-47C6-B0D8-B0E78B0A0CD3}">
      <dgm:prSet/>
      <dgm:spPr/>
      <dgm:t>
        <a:bodyPr/>
        <a:lstStyle/>
        <a:p>
          <a:endParaRPr lang="el-GR"/>
        </a:p>
      </dgm:t>
    </dgm:pt>
    <dgm:pt modelId="{37A12A73-533E-4974-A5DF-97DEDABB2DC5}">
      <dgm:prSet/>
      <dgm:spPr/>
      <dgm:t>
        <a:bodyPr/>
        <a:lstStyle/>
        <a:p>
          <a:r>
            <a:rPr lang="el-GR"/>
            <a:t>Ο περί Πώλησης Ακινήτων (Ειδική Εκτέλεση) Νόμος του 2011</a:t>
          </a:r>
        </a:p>
      </dgm:t>
    </dgm:pt>
    <dgm:pt modelId="{4D1599B2-8EE2-4B8E-8B13-5834ED2AC653}" type="parTrans" cxnId="{895E4D99-6891-41A3-BBE1-82BB2519A47B}">
      <dgm:prSet/>
      <dgm:spPr/>
      <dgm:t>
        <a:bodyPr/>
        <a:lstStyle/>
        <a:p>
          <a:endParaRPr lang="el-GR"/>
        </a:p>
      </dgm:t>
    </dgm:pt>
    <dgm:pt modelId="{3BB6CA96-E72B-4849-BF06-605A828D0AA8}" type="sibTrans" cxnId="{895E4D99-6891-41A3-BBE1-82BB2519A47B}">
      <dgm:prSet/>
      <dgm:spPr/>
      <dgm:t>
        <a:bodyPr/>
        <a:lstStyle/>
        <a:p>
          <a:endParaRPr lang="el-GR"/>
        </a:p>
      </dgm:t>
    </dgm:pt>
    <dgm:pt modelId="{46D31F35-15FC-469C-BE0D-13E3820A23E1}">
      <dgm:prSet/>
      <dgm:spPr/>
      <dgm:t>
        <a:bodyPr/>
        <a:lstStyle/>
        <a:p>
          <a:r>
            <a:rPr lang="el-GR"/>
            <a:t>Ο περί Συμβάσεων Νόμος, Κεφ. 149</a:t>
          </a:r>
        </a:p>
      </dgm:t>
    </dgm:pt>
    <dgm:pt modelId="{B4E96E14-529C-4C75-8406-5B59F98063EF}" type="parTrans" cxnId="{29AA617B-F7D1-49CF-B449-0B391861C554}">
      <dgm:prSet/>
      <dgm:spPr/>
      <dgm:t>
        <a:bodyPr/>
        <a:lstStyle/>
        <a:p>
          <a:endParaRPr lang="el-GR"/>
        </a:p>
      </dgm:t>
    </dgm:pt>
    <dgm:pt modelId="{CDD6CE75-43FB-4982-A6D0-0D5EC94730FA}" type="sibTrans" cxnId="{29AA617B-F7D1-49CF-B449-0B391861C554}">
      <dgm:prSet/>
      <dgm:spPr/>
      <dgm:t>
        <a:bodyPr/>
        <a:lstStyle/>
        <a:p>
          <a:endParaRPr lang="el-GR"/>
        </a:p>
      </dgm:t>
    </dgm:pt>
    <dgm:pt modelId="{0A52AC60-69BB-4F99-8096-A163E6FBD7E7}">
      <dgm:prSet/>
      <dgm:spPr/>
      <dgm:t>
        <a:bodyPr/>
        <a:lstStyle/>
        <a:p>
          <a:r>
            <a:rPr lang="el-GR"/>
            <a:t>Νομοθεσίες οι οποίες προασπίζονται τα δικαιώματα του καταναλωτή</a:t>
          </a:r>
        </a:p>
      </dgm:t>
    </dgm:pt>
    <dgm:pt modelId="{01D99EEA-C591-4C08-9E9B-2D2E757BF61F}" type="parTrans" cxnId="{8C9EC217-4533-4471-90C6-7FA50CDB32DD}">
      <dgm:prSet/>
      <dgm:spPr/>
      <dgm:t>
        <a:bodyPr/>
        <a:lstStyle/>
        <a:p>
          <a:endParaRPr lang="el-GR"/>
        </a:p>
      </dgm:t>
    </dgm:pt>
    <dgm:pt modelId="{728D34FA-244E-493B-9DE7-D6BB8C48D14F}" type="sibTrans" cxnId="{8C9EC217-4533-4471-90C6-7FA50CDB32DD}">
      <dgm:prSet/>
      <dgm:spPr/>
      <dgm:t>
        <a:bodyPr/>
        <a:lstStyle/>
        <a:p>
          <a:endParaRPr lang="el-GR"/>
        </a:p>
      </dgm:t>
    </dgm:pt>
    <dgm:pt modelId="{D5007892-CC06-49A0-9EBA-DC0B8B55D463}" type="pres">
      <dgm:prSet presAssocID="{3ED4A0E8-A76A-489D-93FC-3CB0E783F1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976D831-6963-4FA9-9637-708720D1FBF5}" type="pres">
      <dgm:prSet presAssocID="{3BA1569F-EE13-455C-B953-97158F39530D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4B65CBD-7971-446A-90AA-2B858EC4BDDC}" type="pres">
      <dgm:prSet presAssocID="{AD8095D1-257F-4E49-A670-5B5FB3701C12}" presName="spacer" presStyleCnt="0"/>
      <dgm:spPr/>
    </dgm:pt>
    <dgm:pt modelId="{34ACC63B-5299-4924-98B0-8DC7E7A07604}" type="pres">
      <dgm:prSet presAssocID="{E04DD25B-1F03-49B4-B4F5-ABF228935380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E05AF72-58CB-4C39-BD16-3D043BF739DE}" type="pres">
      <dgm:prSet presAssocID="{FC486783-6445-43E8-BFD0-38058DA59B7D}" presName="spacer" presStyleCnt="0"/>
      <dgm:spPr/>
    </dgm:pt>
    <dgm:pt modelId="{1E9A0684-972F-4C66-9451-2CDEF53D6D39}" type="pres">
      <dgm:prSet presAssocID="{D0CAEB05-5F8B-4BB4-BDED-F5EC69C74BE0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D95B55E-1766-4F2E-98CF-34B479660902}" type="pres">
      <dgm:prSet presAssocID="{FB7774C2-AF11-4864-8B38-CDBD0482669B}" presName="spacer" presStyleCnt="0"/>
      <dgm:spPr/>
    </dgm:pt>
    <dgm:pt modelId="{9DE24493-E983-4FDD-AE08-404875AC0E92}" type="pres">
      <dgm:prSet presAssocID="{E8D92784-5426-4092-A3C9-79F6C3D5CF6D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4786180-3581-48A4-ABA4-48B398B0FB52}" type="pres">
      <dgm:prSet presAssocID="{17336E7F-5E1E-4479-92B0-CBACE2846A45}" presName="spacer" presStyleCnt="0"/>
      <dgm:spPr/>
    </dgm:pt>
    <dgm:pt modelId="{8F725A74-1BFA-4532-B79A-14614ADB3ED1}" type="pres">
      <dgm:prSet presAssocID="{37A12A73-533E-4974-A5DF-97DEDABB2DC5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A0F6B18-54FC-4B05-9456-8C05A64B87A9}" type="pres">
      <dgm:prSet presAssocID="{3BB6CA96-E72B-4849-BF06-605A828D0AA8}" presName="spacer" presStyleCnt="0"/>
      <dgm:spPr/>
    </dgm:pt>
    <dgm:pt modelId="{B5C2246F-42D0-469B-BCE8-E54D4099D923}" type="pres">
      <dgm:prSet presAssocID="{46D31F35-15FC-469C-BE0D-13E3820A23E1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62AA192-4904-43D6-A119-A599C7C1DD23}" type="pres">
      <dgm:prSet presAssocID="{CDD6CE75-43FB-4982-A6D0-0D5EC94730FA}" presName="spacer" presStyleCnt="0"/>
      <dgm:spPr/>
    </dgm:pt>
    <dgm:pt modelId="{CEA1E543-BDE5-4CA6-84AB-4836B4FE07AD}" type="pres">
      <dgm:prSet presAssocID="{0A52AC60-69BB-4F99-8096-A163E6FBD7E7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9D1A576-09D0-4BFD-BA79-186EB5DFBB97}" type="presOf" srcId="{0A52AC60-69BB-4F99-8096-A163E6FBD7E7}" destId="{CEA1E543-BDE5-4CA6-84AB-4836B4FE07AD}" srcOrd="0" destOrd="0" presId="urn:microsoft.com/office/officeart/2005/8/layout/vList2"/>
    <dgm:cxn modelId="{A78DE26D-F077-4960-AC49-7A7C66FA9E38}" type="presOf" srcId="{E04DD25B-1F03-49B4-B4F5-ABF228935380}" destId="{34ACC63B-5299-4924-98B0-8DC7E7A07604}" srcOrd="0" destOrd="0" presId="urn:microsoft.com/office/officeart/2005/8/layout/vList2"/>
    <dgm:cxn modelId="{0791C585-AE9C-47C6-B0D8-B0E78B0A0CD3}" srcId="{3ED4A0E8-A76A-489D-93FC-3CB0E783F16C}" destId="{E8D92784-5426-4092-A3C9-79F6C3D5CF6D}" srcOrd="3" destOrd="0" parTransId="{BAB30E85-72B8-464C-AF14-0EF0D22A40FE}" sibTransId="{17336E7F-5E1E-4479-92B0-CBACE2846A45}"/>
    <dgm:cxn modelId="{8C9EC217-4533-4471-90C6-7FA50CDB32DD}" srcId="{3ED4A0E8-A76A-489D-93FC-3CB0E783F16C}" destId="{0A52AC60-69BB-4F99-8096-A163E6FBD7E7}" srcOrd="6" destOrd="0" parTransId="{01D99EEA-C591-4C08-9E9B-2D2E757BF61F}" sibTransId="{728D34FA-244E-493B-9DE7-D6BB8C48D14F}"/>
    <dgm:cxn modelId="{DF5E9B05-5900-4298-9B74-05BA83573382}" type="presOf" srcId="{D0CAEB05-5F8B-4BB4-BDED-F5EC69C74BE0}" destId="{1E9A0684-972F-4C66-9451-2CDEF53D6D39}" srcOrd="0" destOrd="0" presId="urn:microsoft.com/office/officeart/2005/8/layout/vList2"/>
    <dgm:cxn modelId="{74A7F010-CAB2-4BF8-85A0-3D30F25469E5}" type="presOf" srcId="{3BA1569F-EE13-455C-B953-97158F39530D}" destId="{2976D831-6963-4FA9-9637-708720D1FBF5}" srcOrd="0" destOrd="0" presId="urn:microsoft.com/office/officeart/2005/8/layout/vList2"/>
    <dgm:cxn modelId="{666C802E-C54F-4AC3-82B8-63197BF5F10E}" srcId="{3ED4A0E8-A76A-489D-93FC-3CB0E783F16C}" destId="{E04DD25B-1F03-49B4-B4F5-ABF228935380}" srcOrd="1" destOrd="0" parTransId="{5BCDDEDF-9C0C-44F7-9B93-B6D1F0868CA1}" sibTransId="{FC486783-6445-43E8-BFD0-38058DA59B7D}"/>
    <dgm:cxn modelId="{895E4D99-6891-41A3-BBE1-82BB2519A47B}" srcId="{3ED4A0E8-A76A-489D-93FC-3CB0E783F16C}" destId="{37A12A73-533E-4974-A5DF-97DEDABB2DC5}" srcOrd="4" destOrd="0" parTransId="{4D1599B2-8EE2-4B8E-8B13-5834ED2AC653}" sibTransId="{3BB6CA96-E72B-4849-BF06-605A828D0AA8}"/>
    <dgm:cxn modelId="{E49DF570-EF53-460B-AF18-9A7A1154DAAE}" srcId="{3ED4A0E8-A76A-489D-93FC-3CB0E783F16C}" destId="{3BA1569F-EE13-455C-B953-97158F39530D}" srcOrd="0" destOrd="0" parTransId="{402BAC17-8F40-429A-BA30-AE0804034F17}" sibTransId="{AD8095D1-257F-4E49-A670-5B5FB3701C12}"/>
    <dgm:cxn modelId="{02365DAF-84EC-499A-8030-B3168DBAF7D2}" type="presOf" srcId="{37A12A73-533E-4974-A5DF-97DEDABB2DC5}" destId="{8F725A74-1BFA-4532-B79A-14614ADB3ED1}" srcOrd="0" destOrd="0" presId="urn:microsoft.com/office/officeart/2005/8/layout/vList2"/>
    <dgm:cxn modelId="{E8836B15-43B4-4616-A2F1-E7496EB16ACD}" type="presOf" srcId="{3ED4A0E8-A76A-489D-93FC-3CB0E783F16C}" destId="{D5007892-CC06-49A0-9EBA-DC0B8B55D463}" srcOrd="0" destOrd="0" presId="urn:microsoft.com/office/officeart/2005/8/layout/vList2"/>
    <dgm:cxn modelId="{29AA617B-F7D1-49CF-B449-0B391861C554}" srcId="{3ED4A0E8-A76A-489D-93FC-3CB0E783F16C}" destId="{46D31F35-15FC-469C-BE0D-13E3820A23E1}" srcOrd="5" destOrd="0" parTransId="{B4E96E14-529C-4C75-8406-5B59F98063EF}" sibTransId="{CDD6CE75-43FB-4982-A6D0-0D5EC94730FA}"/>
    <dgm:cxn modelId="{56586E19-5A8D-49C8-BBD1-AB5E3F8D7E4F}" srcId="{3ED4A0E8-A76A-489D-93FC-3CB0E783F16C}" destId="{D0CAEB05-5F8B-4BB4-BDED-F5EC69C74BE0}" srcOrd="2" destOrd="0" parTransId="{86AC36D4-A226-4A69-AC5B-79E9526B3508}" sibTransId="{FB7774C2-AF11-4864-8B38-CDBD0482669B}"/>
    <dgm:cxn modelId="{024F380E-7BEC-4723-8778-0F5E809A7B8F}" type="presOf" srcId="{46D31F35-15FC-469C-BE0D-13E3820A23E1}" destId="{B5C2246F-42D0-469B-BCE8-E54D4099D923}" srcOrd="0" destOrd="0" presId="urn:microsoft.com/office/officeart/2005/8/layout/vList2"/>
    <dgm:cxn modelId="{08BFB3D7-B1F0-4823-94D8-7212AD5A1A6A}" type="presOf" srcId="{E8D92784-5426-4092-A3C9-79F6C3D5CF6D}" destId="{9DE24493-E983-4FDD-AE08-404875AC0E92}" srcOrd="0" destOrd="0" presId="urn:microsoft.com/office/officeart/2005/8/layout/vList2"/>
    <dgm:cxn modelId="{4D8371C2-1BDB-49D7-953E-FB5B82E3F9EC}" type="presParOf" srcId="{D5007892-CC06-49A0-9EBA-DC0B8B55D463}" destId="{2976D831-6963-4FA9-9637-708720D1FBF5}" srcOrd="0" destOrd="0" presId="urn:microsoft.com/office/officeart/2005/8/layout/vList2"/>
    <dgm:cxn modelId="{9090F475-E8F0-49CD-9A7B-A57594D02CB4}" type="presParOf" srcId="{D5007892-CC06-49A0-9EBA-DC0B8B55D463}" destId="{D4B65CBD-7971-446A-90AA-2B858EC4BDDC}" srcOrd="1" destOrd="0" presId="urn:microsoft.com/office/officeart/2005/8/layout/vList2"/>
    <dgm:cxn modelId="{0A1FB09D-A5C4-4E5A-9FD9-C2F12B0CEBCF}" type="presParOf" srcId="{D5007892-CC06-49A0-9EBA-DC0B8B55D463}" destId="{34ACC63B-5299-4924-98B0-8DC7E7A07604}" srcOrd="2" destOrd="0" presId="urn:microsoft.com/office/officeart/2005/8/layout/vList2"/>
    <dgm:cxn modelId="{C697DC53-3624-4C96-95C9-58FDEA093C40}" type="presParOf" srcId="{D5007892-CC06-49A0-9EBA-DC0B8B55D463}" destId="{7E05AF72-58CB-4C39-BD16-3D043BF739DE}" srcOrd="3" destOrd="0" presId="urn:microsoft.com/office/officeart/2005/8/layout/vList2"/>
    <dgm:cxn modelId="{E83338BA-B68E-479B-A635-510A8A7C1A80}" type="presParOf" srcId="{D5007892-CC06-49A0-9EBA-DC0B8B55D463}" destId="{1E9A0684-972F-4C66-9451-2CDEF53D6D39}" srcOrd="4" destOrd="0" presId="urn:microsoft.com/office/officeart/2005/8/layout/vList2"/>
    <dgm:cxn modelId="{28DB501F-DB3D-4679-A581-5CD1188DD27A}" type="presParOf" srcId="{D5007892-CC06-49A0-9EBA-DC0B8B55D463}" destId="{1D95B55E-1766-4F2E-98CF-34B479660902}" srcOrd="5" destOrd="0" presId="urn:microsoft.com/office/officeart/2005/8/layout/vList2"/>
    <dgm:cxn modelId="{7792A867-102A-489D-9797-ABADC89F6D8B}" type="presParOf" srcId="{D5007892-CC06-49A0-9EBA-DC0B8B55D463}" destId="{9DE24493-E983-4FDD-AE08-404875AC0E92}" srcOrd="6" destOrd="0" presId="urn:microsoft.com/office/officeart/2005/8/layout/vList2"/>
    <dgm:cxn modelId="{9FD901DF-D1E7-4938-A69E-88B830DA397C}" type="presParOf" srcId="{D5007892-CC06-49A0-9EBA-DC0B8B55D463}" destId="{C4786180-3581-48A4-ABA4-48B398B0FB52}" srcOrd="7" destOrd="0" presId="urn:microsoft.com/office/officeart/2005/8/layout/vList2"/>
    <dgm:cxn modelId="{452CCA2E-2683-4F07-936E-BA70135633FD}" type="presParOf" srcId="{D5007892-CC06-49A0-9EBA-DC0B8B55D463}" destId="{8F725A74-1BFA-4532-B79A-14614ADB3ED1}" srcOrd="8" destOrd="0" presId="urn:microsoft.com/office/officeart/2005/8/layout/vList2"/>
    <dgm:cxn modelId="{D004B879-AF44-42D5-AF83-E1C48EC91B44}" type="presParOf" srcId="{D5007892-CC06-49A0-9EBA-DC0B8B55D463}" destId="{4A0F6B18-54FC-4B05-9456-8C05A64B87A9}" srcOrd="9" destOrd="0" presId="urn:microsoft.com/office/officeart/2005/8/layout/vList2"/>
    <dgm:cxn modelId="{AE1E1CC8-54D8-4403-92B9-4C481125C065}" type="presParOf" srcId="{D5007892-CC06-49A0-9EBA-DC0B8B55D463}" destId="{B5C2246F-42D0-469B-BCE8-E54D4099D923}" srcOrd="10" destOrd="0" presId="urn:microsoft.com/office/officeart/2005/8/layout/vList2"/>
    <dgm:cxn modelId="{7D17DA7E-EAB0-4AA9-A35B-DAD2011920DF}" type="presParOf" srcId="{D5007892-CC06-49A0-9EBA-DC0B8B55D463}" destId="{F62AA192-4904-43D6-A119-A599C7C1DD23}" srcOrd="11" destOrd="0" presId="urn:microsoft.com/office/officeart/2005/8/layout/vList2"/>
    <dgm:cxn modelId="{F3BE63B8-5DD8-4668-86CD-DB9055BFF5BC}" type="presParOf" srcId="{D5007892-CC06-49A0-9EBA-DC0B8B55D463}" destId="{CEA1E543-BDE5-4CA6-84AB-4836B4FE07AD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D68A142-36F2-4DC3-A019-D36CE226E8C8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l-GR"/>
        </a:p>
      </dgm:t>
    </dgm:pt>
    <dgm:pt modelId="{119A3FB6-C0D1-44A7-900B-601811CAC3BF}">
      <dgm:prSet/>
      <dgm:spPr/>
      <dgm:t>
        <a:bodyPr/>
        <a:lstStyle/>
        <a:p>
          <a:r>
            <a:rPr lang="el-GR"/>
            <a:t>Ο περί Πολεοδομίας και Χωροταξίας Νόμος.</a:t>
          </a:r>
        </a:p>
      </dgm:t>
    </dgm:pt>
    <dgm:pt modelId="{17559AB0-3A05-4676-B7ED-9499158031FC}" type="parTrans" cxnId="{787F3F08-F4C3-4BB1-87AE-5AD201BDD289}">
      <dgm:prSet/>
      <dgm:spPr/>
      <dgm:t>
        <a:bodyPr/>
        <a:lstStyle/>
        <a:p>
          <a:endParaRPr lang="el-GR"/>
        </a:p>
      </dgm:t>
    </dgm:pt>
    <dgm:pt modelId="{99CE20D0-C6AE-4ED5-8410-9C2752E7B6CB}" type="sibTrans" cxnId="{787F3F08-F4C3-4BB1-87AE-5AD201BDD289}">
      <dgm:prSet/>
      <dgm:spPr/>
      <dgm:t>
        <a:bodyPr/>
        <a:lstStyle/>
        <a:p>
          <a:endParaRPr lang="el-GR"/>
        </a:p>
      </dgm:t>
    </dgm:pt>
    <dgm:pt modelId="{9B3A733D-E6A1-47F3-BC32-5CBFD20D67C7}">
      <dgm:prSet/>
      <dgm:spPr/>
      <dgm:t>
        <a:bodyPr/>
        <a:lstStyle/>
        <a:p>
          <a:r>
            <a:rPr lang="el-GR"/>
            <a:t>Ο περί Ρυθμίσεως Οδών και Οικοδομών Νόμος, Κεφ. 96</a:t>
          </a:r>
        </a:p>
      </dgm:t>
    </dgm:pt>
    <dgm:pt modelId="{EB529E0B-A6D8-4209-8FE1-54FB96CEFDD9}" type="parTrans" cxnId="{FD6ABB57-9C12-4C5B-9543-2A93D03347A1}">
      <dgm:prSet/>
      <dgm:spPr/>
      <dgm:t>
        <a:bodyPr/>
        <a:lstStyle/>
        <a:p>
          <a:endParaRPr lang="el-GR"/>
        </a:p>
      </dgm:t>
    </dgm:pt>
    <dgm:pt modelId="{70EB3F30-310A-4C99-888D-694CC860182C}" type="sibTrans" cxnId="{FD6ABB57-9C12-4C5B-9543-2A93D03347A1}">
      <dgm:prSet/>
      <dgm:spPr/>
      <dgm:t>
        <a:bodyPr/>
        <a:lstStyle/>
        <a:p>
          <a:endParaRPr lang="el-GR"/>
        </a:p>
      </dgm:t>
    </dgm:pt>
    <dgm:pt modelId="{72695198-B3E0-464D-9FF6-8D13DEAB88AE}">
      <dgm:prSet/>
      <dgm:spPr/>
      <dgm:t>
        <a:bodyPr/>
        <a:lstStyle/>
        <a:p>
          <a:r>
            <a:rPr lang="el-GR"/>
            <a:t>Ο περί Ακίνητης Ιδιοκτησίας (Διακατοχή, Εγγραφή και Εκτίμησης) Νόμος, Κεφ. 224</a:t>
          </a:r>
        </a:p>
      </dgm:t>
    </dgm:pt>
    <dgm:pt modelId="{1725F8E1-66D4-4668-BBB5-29CCBD14B480}" type="parTrans" cxnId="{1368B7DF-6E29-462E-BE40-932ED162C859}">
      <dgm:prSet/>
      <dgm:spPr/>
      <dgm:t>
        <a:bodyPr/>
        <a:lstStyle/>
        <a:p>
          <a:endParaRPr lang="el-GR"/>
        </a:p>
      </dgm:t>
    </dgm:pt>
    <dgm:pt modelId="{E245FB55-2A54-4B18-B9E6-9493E21C1CF8}" type="sibTrans" cxnId="{1368B7DF-6E29-462E-BE40-932ED162C859}">
      <dgm:prSet/>
      <dgm:spPr/>
      <dgm:t>
        <a:bodyPr/>
        <a:lstStyle/>
        <a:p>
          <a:endParaRPr lang="el-GR"/>
        </a:p>
      </dgm:t>
    </dgm:pt>
    <dgm:pt modelId="{C8467899-1B83-4D84-8244-7779BCC52ED1}" type="pres">
      <dgm:prSet presAssocID="{6D68A142-36F2-4DC3-A019-D36CE226E8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99C8009-7694-4F64-8E78-DBEA4E35646C}" type="pres">
      <dgm:prSet presAssocID="{119A3FB6-C0D1-44A7-900B-601811CAC3BF}" presName="parentText" presStyleLbl="node1" presStyleIdx="0" presStyleCnt="3" custLinFactY="-539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6799AB3-18F7-4264-ABC1-E94FDECE925A}" type="pres">
      <dgm:prSet presAssocID="{99CE20D0-C6AE-4ED5-8410-9C2752E7B6CB}" presName="spacer" presStyleCnt="0"/>
      <dgm:spPr/>
    </dgm:pt>
    <dgm:pt modelId="{589E9306-5077-4468-A9C4-159F8541FA5C}" type="pres">
      <dgm:prSet presAssocID="{9B3A733D-E6A1-47F3-BC32-5CBFD20D67C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19822A9-9748-46D9-BBD6-EB55A57EE280}" type="pres">
      <dgm:prSet presAssocID="{70EB3F30-310A-4C99-888D-694CC860182C}" presName="spacer" presStyleCnt="0"/>
      <dgm:spPr/>
    </dgm:pt>
    <dgm:pt modelId="{75C923E9-1143-46DA-9125-B786EE5BF6BD}" type="pres">
      <dgm:prSet presAssocID="{72695198-B3E0-464D-9FF6-8D13DEAB88A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33F3CC8-AF26-4769-B5AA-5E22EB6D755C}" type="presOf" srcId="{6D68A142-36F2-4DC3-A019-D36CE226E8C8}" destId="{C8467899-1B83-4D84-8244-7779BCC52ED1}" srcOrd="0" destOrd="0" presId="urn:microsoft.com/office/officeart/2005/8/layout/vList2"/>
    <dgm:cxn modelId="{D8D23C0D-C6B9-4578-8B64-FAAD769F52D2}" type="presOf" srcId="{9B3A733D-E6A1-47F3-BC32-5CBFD20D67C7}" destId="{589E9306-5077-4468-A9C4-159F8541FA5C}" srcOrd="0" destOrd="0" presId="urn:microsoft.com/office/officeart/2005/8/layout/vList2"/>
    <dgm:cxn modelId="{C514B0C6-9B02-488C-858B-7625683FEF15}" type="presOf" srcId="{119A3FB6-C0D1-44A7-900B-601811CAC3BF}" destId="{A99C8009-7694-4F64-8E78-DBEA4E35646C}" srcOrd="0" destOrd="0" presId="urn:microsoft.com/office/officeart/2005/8/layout/vList2"/>
    <dgm:cxn modelId="{FD6ABB57-9C12-4C5B-9543-2A93D03347A1}" srcId="{6D68A142-36F2-4DC3-A019-D36CE226E8C8}" destId="{9B3A733D-E6A1-47F3-BC32-5CBFD20D67C7}" srcOrd="1" destOrd="0" parTransId="{EB529E0B-A6D8-4209-8FE1-54FB96CEFDD9}" sibTransId="{70EB3F30-310A-4C99-888D-694CC860182C}"/>
    <dgm:cxn modelId="{787F3F08-F4C3-4BB1-87AE-5AD201BDD289}" srcId="{6D68A142-36F2-4DC3-A019-D36CE226E8C8}" destId="{119A3FB6-C0D1-44A7-900B-601811CAC3BF}" srcOrd="0" destOrd="0" parTransId="{17559AB0-3A05-4676-B7ED-9499158031FC}" sibTransId="{99CE20D0-C6AE-4ED5-8410-9C2752E7B6CB}"/>
    <dgm:cxn modelId="{90F62513-C8D4-4F68-91F0-43714C12D9A4}" type="presOf" srcId="{72695198-B3E0-464D-9FF6-8D13DEAB88AE}" destId="{75C923E9-1143-46DA-9125-B786EE5BF6BD}" srcOrd="0" destOrd="0" presId="urn:microsoft.com/office/officeart/2005/8/layout/vList2"/>
    <dgm:cxn modelId="{1368B7DF-6E29-462E-BE40-932ED162C859}" srcId="{6D68A142-36F2-4DC3-A019-D36CE226E8C8}" destId="{72695198-B3E0-464D-9FF6-8D13DEAB88AE}" srcOrd="2" destOrd="0" parTransId="{1725F8E1-66D4-4668-BBB5-29CCBD14B480}" sibTransId="{E245FB55-2A54-4B18-B9E6-9493E21C1CF8}"/>
    <dgm:cxn modelId="{2485C8B3-EA43-4AB2-A7A9-283CC560D73B}" type="presParOf" srcId="{C8467899-1B83-4D84-8244-7779BCC52ED1}" destId="{A99C8009-7694-4F64-8E78-DBEA4E35646C}" srcOrd="0" destOrd="0" presId="urn:microsoft.com/office/officeart/2005/8/layout/vList2"/>
    <dgm:cxn modelId="{61D1D155-8CB2-4EB2-86B4-81AC260BFC85}" type="presParOf" srcId="{C8467899-1B83-4D84-8244-7779BCC52ED1}" destId="{D6799AB3-18F7-4264-ABC1-E94FDECE925A}" srcOrd="1" destOrd="0" presId="urn:microsoft.com/office/officeart/2005/8/layout/vList2"/>
    <dgm:cxn modelId="{ED004129-A93B-4448-8E6F-5F116FF693D7}" type="presParOf" srcId="{C8467899-1B83-4D84-8244-7779BCC52ED1}" destId="{589E9306-5077-4468-A9C4-159F8541FA5C}" srcOrd="2" destOrd="0" presId="urn:microsoft.com/office/officeart/2005/8/layout/vList2"/>
    <dgm:cxn modelId="{5C7C7D21-6C02-4234-BA0D-65D69051C504}" type="presParOf" srcId="{C8467899-1B83-4D84-8244-7779BCC52ED1}" destId="{919822A9-9748-46D9-BBD6-EB55A57EE280}" srcOrd="3" destOrd="0" presId="urn:microsoft.com/office/officeart/2005/8/layout/vList2"/>
    <dgm:cxn modelId="{8E22CCEF-E228-424A-9717-87B0011B72B5}" type="presParOf" srcId="{C8467899-1B83-4D84-8244-7779BCC52ED1}" destId="{75C923E9-1143-46DA-9125-B786EE5BF6B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33CA13E-B225-4BE0-A1EF-65DB68151C98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l-GR"/>
        </a:p>
      </dgm:t>
    </dgm:pt>
    <dgm:pt modelId="{F0A34AA8-0609-4432-9E4D-2B2361FD6F9D}">
      <dgm:prSet/>
      <dgm:spPr/>
      <dgm:t>
        <a:bodyPr/>
        <a:lstStyle/>
        <a:p>
          <a:r>
            <a:rPr lang="el-GR"/>
            <a:t>Ο περί Μεταβίβασης και Υποθηκεύσεως Ακινήτων Νόμος (9/1965)</a:t>
          </a:r>
        </a:p>
      </dgm:t>
    </dgm:pt>
    <dgm:pt modelId="{34B97DF4-AE55-422C-8C58-0958D8C647BF}" type="parTrans" cxnId="{A7310BAC-0F56-49DC-BE88-DB0069E9C562}">
      <dgm:prSet/>
      <dgm:spPr/>
      <dgm:t>
        <a:bodyPr/>
        <a:lstStyle/>
        <a:p>
          <a:endParaRPr lang="el-GR"/>
        </a:p>
      </dgm:t>
    </dgm:pt>
    <dgm:pt modelId="{9E680DCE-74C1-4BE4-96FE-973ECD632B8C}" type="sibTrans" cxnId="{A7310BAC-0F56-49DC-BE88-DB0069E9C562}">
      <dgm:prSet/>
      <dgm:spPr/>
      <dgm:t>
        <a:bodyPr/>
        <a:lstStyle/>
        <a:p>
          <a:endParaRPr lang="el-GR"/>
        </a:p>
      </dgm:t>
    </dgm:pt>
    <dgm:pt modelId="{DCCBE939-082B-4A18-B310-7A46EE00736C}">
      <dgm:prSet/>
      <dgm:spPr/>
      <dgm:t>
        <a:bodyPr/>
        <a:lstStyle/>
        <a:p>
          <a:r>
            <a:rPr lang="el-GR"/>
            <a:t>Ο περί Πώλησης Ακινήτων (Ειδική Εκτέλεση) Νόμος του 2011</a:t>
          </a:r>
        </a:p>
      </dgm:t>
    </dgm:pt>
    <dgm:pt modelId="{A78A1ACC-AFC4-40ED-AA73-6CB46C055FCB}" type="parTrans" cxnId="{4F711D95-4C74-46C2-AFCC-13536FC37A55}">
      <dgm:prSet/>
      <dgm:spPr/>
      <dgm:t>
        <a:bodyPr/>
        <a:lstStyle/>
        <a:p>
          <a:endParaRPr lang="el-GR"/>
        </a:p>
      </dgm:t>
    </dgm:pt>
    <dgm:pt modelId="{4C3C75BD-C5CA-4B76-9E85-BA75A2EC9D4F}" type="sibTrans" cxnId="{4F711D95-4C74-46C2-AFCC-13536FC37A55}">
      <dgm:prSet/>
      <dgm:spPr/>
      <dgm:t>
        <a:bodyPr/>
        <a:lstStyle/>
        <a:p>
          <a:endParaRPr lang="el-GR"/>
        </a:p>
      </dgm:t>
    </dgm:pt>
    <dgm:pt modelId="{87C764CA-A493-47E1-80FD-D9E1CE088F88}" type="pres">
      <dgm:prSet presAssocID="{333CA13E-B225-4BE0-A1EF-65DB68151C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FD06921-480D-4954-BF5E-A3F06E75A8FD}" type="pres">
      <dgm:prSet presAssocID="{F0A34AA8-0609-4432-9E4D-2B2361FD6F9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364F36E-D625-4741-918F-38D397FA026B}" type="pres">
      <dgm:prSet presAssocID="{9E680DCE-74C1-4BE4-96FE-973ECD632B8C}" presName="spacer" presStyleCnt="0"/>
      <dgm:spPr/>
    </dgm:pt>
    <dgm:pt modelId="{BC60D0DC-B9B6-40DC-B0B8-24F45924A407}" type="pres">
      <dgm:prSet presAssocID="{DCCBE939-082B-4A18-B310-7A46EE00736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5D56749-DBFF-49B4-9516-1FDE165F3589}" type="presOf" srcId="{333CA13E-B225-4BE0-A1EF-65DB68151C98}" destId="{87C764CA-A493-47E1-80FD-D9E1CE088F88}" srcOrd="0" destOrd="0" presId="urn:microsoft.com/office/officeart/2005/8/layout/vList2"/>
    <dgm:cxn modelId="{A6805717-CD05-4883-A271-9316E8FBC188}" type="presOf" srcId="{DCCBE939-082B-4A18-B310-7A46EE00736C}" destId="{BC60D0DC-B9B6-40DC-B0B8-24F45924A407}" srcOrd="0" destOrd="0" presId="urn:microsoft.com/office/officeart/2005/8/layout/vList2"/>
    <dgm:cxn modelId="{18B5D549-FB6F-46C7-9AB8-F3080F2DDE61}" type="presOf" srcId="{F0A34AA8-0609-4432-9E4D-2B2361FD6F9D}" destId="{1FD06921-480D-4954-BF5E-A3F06E75A8FD}" srcOrd="0" destOrd="0" presId="urn:microsoft.com/office/officeart/2005/8/layout/vList2"/>
    <dgm:cxn modelId="{4F711D95-4C74-46C2-AFCC-13536FC37A55}" srcId="{333CA13E-B225-4BE0-A1EF-65DB68151C98}" destId="{DCCBE939-082B-4A18-B310-7A46EE00736C}" srcOrd="1" destOrd="0" parTransId="{A78A1ACC-AFC4-40ED-AA73-6CB46C055FCB}" sibTransId="{4C3C75BD-C5CA-4B76-9E85-BA75A2EC9D4F}"/>
    <dgm:cxn modelId="{A7310BAC-0F56-49DC-BE88-DB0069E9C562}" srcId="{333CA13E-B225-4BE0-A1EF-65DB68151C98}" destId="{F0A34AA8-0609-4432-9E4D-2B2361FD6F9D}" srcOrd="0" destOrd="0" parTransId="{34B97DF4-AE55-422C-8C58-0958D8C647BF}" sibTransId="{9E680DCE-74C1-4BE4-96FE-973ECD632B8C}"/>
    <dgm:cxn modelId="{B5361173-52C3-4138-9A54-101D4BD50C6E}" type="presParOf" srcId="{87C764CA-A493-47E1-80FD-D9E1CE088F88}" destId="{1FD06921-480D-4954-BF5E-A3F06E75A8FD}" srcOrd="0" destOrd="0" presId="urn:microsoft.com/office/officeart/2005/8/layout/vList2"/>
    <dgm:cxn modelId="{DB6D996D-5901-46EE-A34B-666718CCC535}" type="presParOf" srcId="{87C764CA-A493-47E1-80FD-D9E1CE088F88}" destId="{3364F36E-D625-4741-918F-38D397FA026B}" srcOrd="1" destOrd="0" presId="urn:microsoft.com/office/officeart/2005/8/layout/vList2"/>
    <dgm:cxn modelId="{B3156AD4-1D13-45A1-92B2-0306EAFBD7F3}" type="presParOf" srcId="{87C764CA-A493-47E1-80FD-D9E1CE088F88}" destId="{BC60D0DC-B9B6-40DC-B0B8-24F45924A40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E8D1531-2F8F-4D9B-9BB8-137E1870352A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l-GR"/>
        </a:p>
      </dgm:t>
    </dgm:pt>
    <dgm:pt modelId="{98A06AE4-41C5-43DB-869D-D08B85BDE3F7}">
      <dgm:prSet/>
      <dgm:spPr/>
      <dgm:t>
        <a:bodyPr/>
        <a:lstStyle/>
        <a:p>
          <a:r>
            <a:rPr lang="el-GR"/>
            <a:t>Ο περί Συμβάσεων Νόμος, Κεφ. 149</a:t>
          </a:r>
        </a:p>
      </dgm:t>
    </dgm:pt>
    <dgm:pt modelId="{372E9A0E-C150-4544-973F-DEE9842D1B26}" type="parTrans" cxnId="{3B3E86FD-1A80-4E26-90C7-B7F29EC5817A}">
      <dgm:prSet/>
      <dgm:spPr/>
      <dgm:t>
        <a:bodyPr/>
        <a:lstStyle/>
        <a:p>
          <a:endParaRPr lang="el-GR"/>
        </a:p>
      </dgm:t>
    </dgm:pt>
    <dgm:pt modelId="{A59C2D4B-BB53-4023-824F-23FAF485CCEC}" type="sibTrans" cxnId="{3B3E86FD-1A80-4E26-90C7-B7F29EC5817A}">
      <dgm:prSet/>
      <dgm:spPr/>
      <dgm:t>
        <a:bodyPr/>
        <a:lstStyle/>
        <a:p>
          <a:endParaRPr lang="el-GR"/>
        </a:p>
      </dgm:t>
    </dgm:pt>
    <dgm:pt modelId="{30B14AAF-2FA3-4B31-9C88-6AF7E557B21C}">
      <dgm:prSet/>
      <dgm:spPr/>
      <dgm:t>
        <a:bodyPr/>
        <a:lstStyle/>
        <a:p>
          <a:r>
            <a:rPr lang="el-GR"/>
            <a:t>Νομοθεσίες οι οποίες προασπίζονται τα δικαιώματα του καταναλωτή</a:t>
          </a:r>
        </a:p>
      </dgm:t>
    </dgm:pt>
    <dgm:pt modelId="{FC596519-DF0D-4B01-A6DF-B7BA5C853C82}" type="parTrans" cxnId="{37B96294-91C4-482D-A9A2-BB744A8A5D61}">
      <dgm:prSet/>
      <dgm:spPr/>
      <dgm:t>
        <a:bodyPr/>
        <a:lstStyle/>
        <a:p>
          <a:endParaRPr lang="el-GR"/>
        </a:p>
      </dgm:t>
    </dgm:pt>
    <dgm:pt modelId="{9A352057-95B1-4C1A-8007-FA0F7FC7F813}" type="sibTrans" cxnId="{37B96294-91C4-482D-A9A2-BB744A8A5D61}">
      <dgm:prSet/>
      <dgm:spPr/>
      <dgm:t>
        <a:bodyPr/>
        <a:lstStyle/>
        <a:p>
          <a:endParaRPr lang="el-GR"/>
        </a:p>
      </dgm:t>
    </dgm:pt>
    <dgm:pt modelId="{834E6A4C-A250-4A94-B9B4-06D2AE92A36C}" type="pres">
      <dgm:prSet presAssocID="{0E8D1531-2F8F-4D9B-9BB8-137E187035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D1EF1A9-5111-4F24-8C71-5B0E87213743}" type="pres">
      <dgm:prSet presAssocID="{98A06AE4-41C5-43DB-869D-D08B85BDE3F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F37296A-A8BE-46E9-AA95-A2786B18798F}" type="pres">
      <dgm:prSet presAssocID="{A59C2D4B-BB53-4023-824F-23FAF485CCEC}" presName="spacer" presStyleCnt="0"/>
      <dgm:spPr/>
    </dgm:pt>
    <dgm:pt modelId="{6307749D-1D55-4F98-B124-43204389529C}" type="pres">
      <dgm:prSet presAssocID="{30B14AAF-2FA3-4B31-9C88-6AF7E557B21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B934CF1-9B1A-4172-8823-4A1732B7A8B3}" type="presOf" srcId="{30B14AAF-2FA3-4B31-9C88-6AF7E557B21C}" destId="{6307749D-1D55-4F98-B124-43204389529C}" srcOrd="0" destOrd="0" presId="urn:microsoft.com/office/officeart/2005/8/layout/vList2"/>
    <dgm:cxn modelId="{0F5FBCF5-6A5E-4B9D-A86B-39984684C348}" type="presOf" srcId="{98A06AE4-41C5-43DB-869D-D08B85BDE3F7}" destId="{3D1EF1A9-5111-4F24-8C71-5B0E87213743}" srcOrd="0" destOrd="0" presId="urn:microsoft.com/office/officeart/2005/8/layout/vList2"/>
    <dgm:cxn modelId="{FE26D603-C143-4EEB-BA71-C6C7E5CF762B}" type="presOf" srcId="{0E8D1531-2F8F-4D9B-9BB8-137E1870352A}" destId="{834E6A4C-A250-4A94-B9B4-06D2AE92A36C}" srcOrd="0" destOrd="0" presId="urn:microsoft.com/office/officeart/2005/8/layout/vList2"/>
    <dgm:cxn modelId="{37B96294-91C4-482D-A9A2-BB744A8A5D61}" srcId="{0E8D1531-2F8F-4D9B-9BB8-137E1870352A}" destId="{30B14AAF-2FA3-4B31-9C88-6AF7E557B21C}" srcOrd="1" destOrd="0" parTransId="{FC596519-DF0D-4B01-A6DF-B7BA5C853C82}" sibTransId="{9A352057-95B1-4C1A-8007-FA0F7FC7F813}"/>
    <dgm:cxn modelId="{3B3E86FD-1A80-4E26-90C7-B7F29EC5817A}" srcId="{0E8D1531-2F8F-4D9B-9BB8-137E1870352A}" destId="{98A06AE4-41C5-43DB-869D-D08B85BDE3F7}" srcOrd="0" destOrd="0" parTransId="{372E9A0E-C150-4544-973F-DEE9842D1B26}" sibTransId="{A59C2D4B-BB53-4023-824F-23FAF485CCEC}"/>
    <dgm:cxn modelId="{002284CA-5FA5-4286-B89C-98ADECD9A8F2}" type="presParOf" srcId="{834E6A4C-A250-4A94-B9B4-06D2AE92A36C}" destId="{3D1EF1A9-5111-4F24-8C71-5B0E87213743}" srcOrd="0" destOrd="0" presId="urn:microsoft.com/office/officeart/2005/8/layout/vList2"/>
    <dgm:cxn modelId="{2E03CA0B-B3D4-4887-9575-A507D3779C55}" type="presParOf" srcId="{834E6A4C-A250-4A94-B9B4-06D2AE92A36C}" destId="{5F37296A-A8BE-46E9-AA95-A2786B18798F}" srcOrd="1" destOrd="0" presId="urn:microsoft.com/office/officeart/2005/8/layout/vList2"/>
    <dgm:cxn modelId="{2412CDB7-5CB1-4645-946D-29F0E373457D}" type="presParOf" srcId="{834E6A4C-A250-4A94-B9B4-06D2AE92A36C}" destId="{6307749D-1D55-4F98-B124-43204389529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3A441E7-9D5F-40FE-BF39-B4DAD4D52E5D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l-GR"/>
        </a:p>
      </dgm:t>
    </dgm:pt>
    <dgm:pt modelId="{54E51C9C-7845-4C35-AF12-63E37ABF77DA}">
      <dgm:prSet/>
      <dgm:spPr/>
      <dgm:t>
        <a:bodyPr/>
        <a:lstStyle/>
        <a:p>
          <a:r>
            <a:rPr lang="el-GR"/>
            <a:t>Α. Τη διαδικασία έκδοσης των τίτλων ιδιοκτησίας.</a:t>
          </a:r>
        </a:p>
      </dgm:t>
    </dgm:pt>
    <dgm:pt modelId="{B29EBD67-C824-476F-8009-47CD480B6326}" type="parTrans" cxnId="{91990BB2-B7EA-4961-BCBD-5DEE23589935}">
      <dgm:prSet/>
      <dgm:spPr/>
      <dgm:t>
        <a:bodyPr/>
        <a:lstStyle/>
        <a:p>
          <a:endParaRPr lang="el-GR"/>
        </a:p>
      </dgm:t>
    </dgm:pt>
    <dgm:pt modelId="{75727F4C-0103-478C-84C7-4277710BA4AC}" type="sibTrans" cxnId="{91990BB2-B7EA-4961-BCBD-5DEE23589935}">
      <dgm:prSet/>
      <dgm:spPr/>
      <dgm:t>
        <a:bodyPr/>
        <a:lstStyle/>
        <a:p>
          <a:endParaRPr lang="el-GR"/>
        </a:p>
      </dgm:t>
    </dgm:pt>
    <dgm:pt modelId="{B1F9FAFE-187F-4074-A64C-7034961B59D3}">
      <dgm:prSet/>
      <dgm:spPr/>
      <dgm:t>
        <a:bodyPr/>
        <a:lstStyle/>
        <a:p>
          <a:r>
            <a:rPr lang="el-GR"/>
            <a:t>Β. Τη διαδικασία μεταβίβασης του Τίτλου Ιδιοκτησίας στον αγοραστή.</a:t>
          </a:r>
        </a:p>
      </dgm:t>
    </dgm:pt>
    <dgm:pt modelId="{D7652EB0-42EA-4087-BDE3-E92CD730240A}" type="parTrans" cxnId="{576F269D-9738-4DBF-8F37-248737525B34}">
      <dgm:prSet/>
      <dgm:spPr/>
      <dgm:t>
        <a:bodyPr/>
        <a:lstStyle/>
        <a:p>
          <a:endParaRPr lang="el-GR"/>
        </a:p>
      </dgm:t>
    </dgm:pt>
    <dgm:pt modelId="{0AAC2F75-16F1-4F38-B8B8-CBEF78E4E435}" type="sibTrans" cxnId="{576F269D-9738-4DBF-8F37-248737525B34}">
      <dgm:prSet/>
      <dgm:spPr/>
      <dgm:t>
        <a:bodyPr/>
        <a:lstStyle/>
        <a:p>
          <a:endParaRPr lang="el-GR"/>
        </a:p>
      </dgm:t>
    </dgm:pt>
    <dgm:pt modelId="{F045D843-34EE-456E-9905-B29E73C0D704}" type="pres">
      <dgm:prSet presAssocID="{D3A441E7-9D5F-40FE-BF39-B4DAD4D52E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6350363-4EE6-437D-9D6F-58A4A90FCA87}" type="pres">
      <dgm:prSet presAssocID="{54E51C9C-7845-4C35-AF12-63E37ABF77D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327D2A4-307B-4F17-B400-694CFDF99971}" type="pres">
      <dgm:prSet presAssocID="{75727F4C-0103-478C-84C7-4277710BA4AC}" presName="spacer" presStyleCnt="0"/>
      <dgm:spPr/>
    </dgm:pt>
    <dgm:pt modelId="{99B2D340-91C2-4A3E-AEF6-385ED2DCC879}" type="pres">
      <dgm:prSet presAssocID="{B1F9FAFE-187F-4074-A64C-7034961B59D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82E4440-70BD-4478-AF06-C7CE1BB95D44}" type="presOf" srcId="{B1F9FAFE-187F-4074-A64C-7034961B59D3}" destId="{99B2D340-91C2-4A3E-AEF6-385ED2DCC879}" srcOrd="0" destOrd="0" presId="urn:microsoft.com/office/officeart/2005/8/layout/vList2"/>
    <dgm:cxn modelId="{91990BB2-B7EA-4961-BCBD-5DEE23589935}" srcId="{D3A441E7-9D5F-40FE-BF39-B4DAD4D52E5D}" destId="{54E51C9C-7845-4C35-AF12-63E37ABF77DA}" srcOrd="0" destOrd="0" parTransId="{B29EBD67-C824-476F-8009-47CD480B6326}" sibTransId="{75727F4C-0103-478C-84C7-4277710BA4AC}"/>
    <dgm:cxn modelId="{576F269D-9738-4DBF-8F37-248737525B34}" srcId="{D3A441E7-9D5F-40FE-BF39-B4DAD4D52E5D}" destId="{B1F9FAFE-187F-4074-A64C-7034961B59D3}" srcOrd="1" destOrd="0" parTransId="{D7652EB0-42EA-4087-BDE3-E92CD730240A}" sibTransId="{0AAC2F75-16F1-4F38-B8B8-CBEF78E4E435}"/>
    <dgm:cxn modelId="{FB0F8A05-F7A8-4D1E-B66D-256E2BB98591}" type="presOf" srcId="{D3A441E7-9D5F-40FE-BF39-B4DAD4D52E5D}" destId="{F045D843-34EE-456E-9905-B29E73C0D704}" srcOrd="0" destOrd="0" presId="urn:microsoft.com/office/officeart/2005/8/layout/vList2"/>
    <dgm:cxn modelId="{1121D881-A195-44A7-9D3F-6FAE90C898F0}" type="presOf" srcId="{54E51C9C-7845-4C35-AF12-63E37ABF77DA}" destId="{36350363-4EE6-437D-9D6F-58A4A90FCA87}" srcOrd="0" destOrd="0" presId="urn:microsoft.com/office/officeart/2005/8/layout/vList2"/>
    <dgm:cxn modelId="{484E2A64-D2AA-4396-B828-7E3BE9977132}" type="presParOf" srcId="{F045D843-34EE-456E-9905-B29E73C0D704}" destId="{36350363-4EE6-437D-9D6F-58A4A90FCA87}" srcOrd="0" destOrd="0" presId="urn:microsoft.com/office/officeart/2005/8/layout/vList2"/>
    <dgm:cxn modelId="{2932C407-FCAB-443B-B061-349F76C8B3A2}" type="presParOf" srcId="{F045D843-34EE-456E-9905-B29E73C0D704}" destId="{C327D2A4-307B-4F17-B400-694CFDF99971}" srcOrd="1" destOrd="0" presId="urn:microsoft.com/office/officeart/2005/8/layout/vList2"/>
    <dgm:cxn modelId="{FE4FF6EE-8FDA-4011-AB7A-8D40B07FC158}" type="presParOf" srcId="{F045D843-34EE-456E-9905-B29E73C0D704}" destId="{99B2D340-91C2-4A3E-AEF6-385ED2DCC87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E2A76A3-47DE-4455-9253-D5F19ECAD21A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l-GR"/>
        </a:p>
      </dgm:t>
    </dgm:pt>
    <dgm:pt modelId="{E7A1F5F7-0EA1-4040-A201-97216C0550AB}">
      <dgm:prSet/>
      <dgm:spPr/>
      <dgm:t>
        <a:bodyPr/>
        <a:lstStyle/>
        <a:p>
          <a:r>
            <a:rPr lang="el-GR"/>
            <a:t>Μη συμπλήρωση του έργου</a:t>
          </a:r>
        </a:p>
      </dgm:t>
    </dgm:pt>
    <dgm:pt modelId="{BE7D659B-A8D0-4C65-A04C-65D8845AB376}" type="parTrans" cxnId="{6439557B-9D1C-4C52-9354-1E9FDCDF5699}">
      <dgm:prSet/>
      <dgm:spPr/>
      <dgm:t>
        <a:bodyPr/>
        <a:lstStyle/>
        <a:p>
          <a:endParaRPr lang="el-GR"/>
        </a:p>
      </dgm:t>
    </dgm:pt>
    <dgm:pt modelId="{C522387B-3ADC-476E-8207-ADC68C0C48BF}" type="sibTrans" cxnId="{6439557B-9D1C-4C52-9354-1E9FDCDF5699}">
      <dgm:prSet/>
      <dgm:spPr/>
      <dgm:t>
        <a:bodyPr/>
        <a:lstStyle/>
        <a:p>
          <a:endParaRPr lang="el-GR"/>
        </a:p>
      </dgm:t>
    </dgm:pt>
    <dgm:pt modelId="{BA325D0D-4C63-4EDD-B6F4-D456A900BA65}">
      <dgm:prSet/>
      <dgm:spPr/>
      <dgm:t>
        <a:bodyPr/>
        <a:lstStyle/>
        <a:p>
          <a:r>
            <a:rPr lang="el-GR"/>
            <a:t>Επεμβάσεις σε γειτονικά τεμάχια</a:t>
          </a:r>
        </a:p>
      </dgm:t>
    </dgm:pt>
    <dgm:pt modelId="{5E75216C-2A49-4628-AABD-89A9FD592A04}" type="parTrans" cxnId="{34410B17-B5FF-465C-B994-A1AAB9367E92}">
      <dgm:prSet/>
      <dgm:spPr/>
      <dgm:t>
        <a:bodyPr/>
        <a:lstStyle/>
        <a:p>
          <a:endParaRPr lang="el-GR"/>
        </a:p>
      </dgm:t>
    </dgm:pt>
    <dgm:pt modelId="{10B9C5B6-7D50-4BA8-B3BC-607C56984EAC}" type="sibTrans" cxnId="{34410B17-B5FF-465C-B994-A1AAB9367E92}">
      <dgm:prSet/>
      <dgm:spPr/>
      <dgm:t>
        <a:bodyPr/>
        <a:lstStyle/>
        <a:p>
          <a:endParaRPr lang="el-GR"/>
        </a:p>
      </dgm:t>
    </dgm:pt>
    <dgm:pt modelId="{4B873F92-C2F7-45BA-B55B-68972060C8CC}">
      <dgm:prSet/>
      <dgm:spPr/>
      <dgm:t>
        <a:bodyPr/>
        <a:lstStyle/>
        <a:p>
          <a:r>
            <a:rPr lang="el-GR"/>
            <a:t>Συμπλήρωση του έργου χωρίς Πολεοδομική Άδεια</a:t>
          </a:r>
        </a:p>
      </dgm:t>
    </dgm:pt>
    <dgm:pt modelId="{393FCD30-669E-472D-A16C-5C21755E28AE}" type="parTrans" cxnId="{96800960-F426-463E-B970-ABB3FF43954C}">
      <dgm:prSet/>
      <dgm:spPr/>
      <dgm:t>
        <a:bodyPr/>
        <a:lstStyle/>
        <a:p>
          <a:endParaRPr lang="el-GR"/>
        </a:p>
      </dgm:t>
    </dgm:pt>
    <dgm:pt modelId="{855F9396-EF60-4473-8F2C-CBB95EFB8D14}" type="sibTrans" cxnId="{96800960-F426-463E-B970-ABB3FF43954C}">
      <dgm:prSet/>
      <dgm:spPr/>
      <dgm:t>
        <a:bodyPr/>
        <a:lstStyle/>
        <a:p>
          <a:endParaRPr lang="el-GR"/>
        </a:p>
      </dgm:t>
    </dgm:pt>
    <dgm:pt modelId="{71C1100A-430B-4818-AD4F-88D6A73BA9CE}">
      <dgm:prSet/>
      <dgm:spPr/>
      <dgm:t>
        <a:bodyPr/>
        <a:lstStyle/>
        <a:p>
          <a:r>
            <a:rPr lang="el-GR"/>
            <a:t>Συμπλήρωση του Έργου χωρίς Άδεια Οικοδομής</a:t>
          </a:r>
        </a:p>
      </dgm:t>
    </dgm:pt>
    <dgm:pt modelId="{3BE57EDC-6789-4585-A6F5-2B403E908612}" type="parTrans" cxnId="{32A4ED6D-D3CC-43A4-8B0A-6F8DAE31F583}">
      <dgm:prSet/>
      <dgm:spPr/>
      <dgm:t>
        <a:bodyPr/>
        <a:lstStyle/>
        <a:p>
          <a:endParaRPr lang="el-GR"/>
        </a:p>
      </dgm:t>
    </dgm:pt>
    <dgm:pt modelId="{1418C11F-0868-4C76-B128-CE4B88A7E090}" type="sibTrans" cxnId="{32A4ED6D-D3CC-43A4-8B0A-6F8DAE31F583}">
      <dgm:prSet/>
      <dgm:spPr/>
      <dgm:t>
        <a:bodyPr/>
        <a:lstStyle/>
        <a:p>
          <a:endParaRPr lang="el-GR"/>
        </a:p>
      </dgm:t>
    </dgm:pt>
    <dgm:pt modelId="{E529A225-547E-4A4D-AF99-AC3ADF81ECBC}">
      <dgm:prSet/>
      <dgm:spPr/>
      <dgm:t>
        <a:bodyPr/>
        <a:lstStyle/>
        <a:p>
          <a:r>
            <a:rPr lang="el-GR"/>
            <a:t>Διαφορετική χωροθέτηση από τις σχετικές Άδειες</a:t>
          </a:r>
        </a:p>
      </dgm:t>
    </dgm:pt>
    <dgm:pt modelId="{A02DF3D2-BE4C-49E9-8803-6AAD4D44F7FA}" type="parTrans" cxnId="{146CC3C6-1469-4B2C-8E9D-F9D40751FCFB}">
      <dgm:prSet/>
      <dgm:spPr/>
      <dgm:t>
        <a:bodyPr/>
        <a:lstStyle/>
        <a:p>
          <a:endParaRPr lang="el-GR"/>
        </a:p>
      </dgm:t>
    </dgm:pt>
    <dgm:pt modelId="{4CC91FCA-F8F0-4F70-BAF4-A99058911DBB}" type="sibTrans" cxnId="{146CC3C6-1469-4B2C-8E9D-F9D40751FCFB}">
      <dgm:prSet/>
      <dgm:spPr/>
      <dgm:t>
        <a:bodyPr/>
        <a:lstStyle/>
        <a:p>
          <a:endParaRPr lang="el-GR"/>
        </a:p>
      </dgm:t>
    </dgm:pt>
    <dgm:pt modelId="{332F9707-8EFA-4788-8843-44E1784BF46F}">
      <dgm:prSet/>
      <dgm:spPr/>
      <dgm:t>
        <a:bodyPr/>
        <a:lstStyle/>
        <a:p>
          <a:r>
            <a:rPr lang="el-GR"/>
            <a:t>Διαφορετική οικοδόμηση από την Αδειοδοτημένη</a:t>
          </a:r>
        </a:p>
      </dgm:t>
    </dgm:pt>
    <dgm:pt modelId="{CCEF046A-D678-4FA1-B488-F32F9F61C788}" type="parTrans" cxnId="{C4460B38-FE97-4D39-ADD9-BB6D8C872720}">
      <dgm:prSet/>
      <dgm:spPr/>
      <dgm:t>
        <a:bodyPr/>
        <a:lstStyle/>
        <a:p>
          <a:endParaRPr lang="el-GR"/>
        </a:p>
      </dgm:t>
    </dgm:pt>
    <dgm:pt modelId="{4E7F1C03-5DED-4F27-8741-F8A775E7E48B}" type="sibTrans" cxnId="{C4460B38-FE97-4D39-ADD9-BB6D8C872720}">
      <dgm:prSet/>
      <dgm:spPr/>
      <dgm:t>
        <a:bodyPr/>
        <a:lstStyle/>
        <a:p>
          <a:endParaRPr lang="el-GR"/>
        </a:p>
      </dgm:t>
    </dgm:pt>
    <dgm:pt modelId="{9722636B-E257-4016-AFCC-BDEB0D43D6D1}">
      <dgm:prSet/>
      <dgm:spPr/>
      <dgm:t>
        <a:bodyPr/>
        <a:lstStyle/>
        <a:p>
          <a:r>
            <a:rPr lang="el-GR"/>
            <a:t>Μη τήρηση των όρων των σχετικών Αδειών</a:t>
          </a:r>
        </a:p>
      </dgm:t>
    </dgm:pt>
    <dgm:pt modelId="{FD6F6C99-4F57-4CD9-8198-BE93B0DA38F3}" type="parTrans" cxnId="{16C1998E-6B78-40C4-B685-1EB092E80604}">
      <dgm:prSet/>
      <dgm:spPr/>
      <dgm:t>
        <a:bodyPr/>
        <a:lstStyle/>
        <a:p>
          <a:endParaRPr lang="el-GR"/>
        </a:p>
      </dgm:t>
    </dgm:pt>
    <dgm:pt modelId="{2D546DF8-D390-4221-A4A2-590D8638EA45}" type="sibTrans" cxnId="{16C1998E-6B78-40C4-B685-1EB092E80604}">
      <dgm:prSet/>
      <dgm:spPr/>
      <dgm:t>
        <a:bodyPr/>
        <a:lstStyle/>
        <a:p>
          <a:endParaRPr lang="el-GR"/>
        </a:p>
      </dgm:t>
    </dgm:pt>
    <dgm:pt modelId="{84E8061B-8913-49C9-82EB-39BCC74555AC}" type="pres">
      <dgm:prSet presAssocID="{4E2A76A3-47DE-4455-9253-D5F19ECAD2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F4B9FF9-2CB7-4CE4-B1C4-3A68D47C8ADE}" type="pres">
      <dgm:prSet presAssocID="{E7A1F5F7-0EA1-4040-A201-97216C0550AB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A5FE152-41E2-4D79-958B-614D87021513}" type="pres">
      <dgm:prSet presAssocID="{C522387B-3ADC-476E-8207-ADC68C0C48BF}" presName="spacer" presStyleCnt="0"/>
      <dgm:spPr/>
    </dgm:pt>
    <dgm:pt modelId="{11FD70C5-59FB-4843-A7FB-8F28ADBFCEE7}" type="pres">
      <dgm:prSet presAssocID="{BA325D0D-4C63-4EDD-B6F4-D456A900BA65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2814A56-8D27-40E3-9F22-D8DAF259B411}" type="pres">
      <dgm:prSet presAssocID="{10B9C5B6-7D50-4BA8-B3BC-607C56984EAC}" presName="spacer" presStyleCnt="0"/>
      <dgm:spPr/>
    </dgm:pt>
    <dgm:pt modelId="{1534BA3B-B751-452E-94D5-CD903BB73590}" type="pres">
      <dgm:prSet presAssocID="{4B873F92-C2F7-45BA-B55B-68972060C8CC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B751A96-5939-48FE-9C50-635CD5A57B5E}" type="pres">
      <dgm:prSet presAssocID="{855F9396-EF60-4473-8F2C-CBB95EFB8D14}" presName="spacer" presStyleCnt="0"/>
      <dgm:spPr/>
    </dgm:pt>
    <dgm:pt modelId="{E7EF8696-B7A9-4E26-8156-86561A6861FB}" type="pres">
      <dgm:prSet presAssocID="{71C1100A-430B-4818-AD4F-88D6A73BA9CE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BA29D19-49C2-4BA3-B6F9-BB75127831AD}" type="pres">
      <dgm:prSet presAssocID="{1418C11F-0868-4C76-B128-CE4B88A7E090}" presName="spacer" presStyleCnt="0"/>
      <dgm:spPr/>
    </dgm:pt>
    <dgm:pt modelId="{BF6D9915-2B4E-4931-8CA2-2447DE9E20DF}" type="pres">
      <dgm:prSet presAssocID="{E529A225-547E-4A4D-AF99-AC3ADF81ECBC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D0AB32E-2EE9-450A-A8AB-3ED5AB315FB2}" type="pres">
      <dgm:prSet presAssocID="{4CC91FCA-F8F0-4F70-BAF4-A99058911DBB}" presName="spacer" presStyleCnt="0"/>
      <dgm:spPr/>
    </dgm:pt>
    <dgm:pt modelId="{5B02057C-DC6D-49CF-9576-D634077BCA3B}" type="pres">
      <dgm:prSet presAssocID="{332F9707-8EFA-4788-8843-44E1784BF46F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14751D9-D3A4-425B-A23C-A848CE5F137A}" type="pres">
      <dgm:prSet presAssocID="{4E7F1C03-5DED-4F27-8741-F8A775E7E48B}" presName="spacer" presStyleCnt="0"/>
      <dgm:spPr/>
    </dgm:pt>
    <dgm:pt modelId="{9D3DD578-24B0-4D14-908D-12571AF76E2E}" type="pres">
      <dgm:prSet presAssocID="{9722636B-E257-4016-AFCC-BDEB0D43D6D1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6C1998E-6B78-40C4-B685-1EB092E80604}" srcId="{4E2A76A3-47DE-4455-9253-D5F19ECAD21A}" destId="{9722636B-E257-4016-AFCC-BDEB0D43D6D1}" srcOrd="6" destOrd="0" parTransId="{FD6F6C99-4F57-4CD9-8198-BE93B0DA38F3}" sibTransId="{2D546DF8-D390-4221-A4A2-590D8638EA45}"/>
    <dgm:cxn modelId="{318F9E37-137C-4C12-9283-8627195166B7}" type="presOf" srcId="{4E2A76A3-47DE-4455-9253-D5F19ECAD21A}" destId="{84E8061B-8913-49C9-82EB-39BCC74555AC}" srcOrd="0" destOrd="0" presId="urn:microsoft.com/office/officeart/2005/8/layout/vList2"/>
    <dgm:cxn modelId="{980D73C8-42D2-44ED-BBB7-6F4A24104F38}" type="presOf" srcId="{332F9707-8EFA-4788-8843-44E1784BF46F}" destId="{5B02057C-DC6D-49CF-9576-D634077BCA3B}" srcOrd="0" destOrd="0" presId="urn:microsoft.com/office/officeart/2005/8/layout/vList2"/>
    <dgm:cxn modelId="{A4E016A9-CCFE-4333-807A-F44CEAF050B0}" type="presOf" srcId="{71C1100A-430B-4818-AD4F-88D6A73BA9CE}" destId="{E7EF8696-B7A9-4E26-8156-86561A6861FB}" srcOrd="0" destOrd="0" presId="urn:microsoft.com/office/officeart/2005/8/layout/vList2"/>
    <dgm:cxn modelId="{170D810F-3E9C-4ACC-8DA1-6DF5E150BB35}" type="presOf" srcId="{E529A225-547E-4A4D-AF99-AC3ADF81ECBC}" destId="{BF6D9915-2B4E-4931-8CA2-2447DE9E20DF}" srcOrd="0" destOrd="0" presId="urn:microsoft.com/office/officeart/2005/8/layout/vList2"/>
    <dgm:cxn modelId="{34410B17-B5FF-465C-B994-A1AAB9367E92}" srcId="{4E2A76A3-47DE-4455-9253-D5F19ECAD21A}" destId="{BA325D0D-4C63-4EDD-B6F4-D456A900BA65}" srcOrd="1" destOrd="0" parTransId="{5E75216C-2A49-4628-AABD-89A9FD592A04}" sibTransId="{10B9C5B6-7D50-4BA8-B3BC-607C56984EAC}"/>
    <dgm:cxn modelId="{32A4ED6D-D3CC-43A4-8B0A-6F8DAE31F583}" srcId="{4E2A76A3-47DE-4455-9253-D5F19ECAD21A}" destId="{71C1100A-430B-4818-AD4F-88D6A73BA9CE}" srcOrd="3" destOrd="0" parTransId="{3BE57EDC-6789-4585-A6F5-2B403E908612}" sibTransId="{1418C11F-0868-4C76-B128-CE4B88A7E090}"/>
    <dgm:cxn modelId="{1D43CE38-884D-4052-A0DC-AA74F2ACFD46}" type="presOf" srcId="{BA325D0D-4C63-4EDD-B6F4-D456A900BA65}" destId="{11FD70C5-59FB-4843-A7FB-8F28ADBFCEE7}" srcOrd="0" destOrd="0" presId="urn:microsoft.com/office/officeart/2005/8/layout/vList2"/>
    <dgm:cxn modelId="{6439557B-9D1C-4C52-9354-1E9FDCDF5699}" srcId="{4E2A76A3-47DE-4455-9253-D5F19ECAD21A}" destId="{E7A1F5F7-0EA1-4040-A201-97216C0550AB}" srcOrd="0" destOrd="0" parTransId="{BE7D659B-A8D0-4C65-A04C-65D8845AB376}" sibTransId="{C522387B-3ADC-476E-8207-ADC68C0C48BF}"/>
    <dgm:cxn modelId="{BDA95C3E-7321-490A-906A-1BB3C38F91C7}" type="presOf" srcId="{4B873F92-C2F7-45BA-B55B-68972060C8CC}" destId="{1534BA3B-B751-452E-94D5-CD903BB73590}" srcOrd="0" destOrd="0" presId="urn:microsoft.com/office/officeart/2005/8/layout/vList2"/>
    <dgm:cxn modelId="{96800960-F426-463E-B970-ABB3FF43954C}" srcId="{4E2A76A3-47DE-4455-9253-D5F19ECAD21A}" destId="{4B873F92-C2F7-45BA-B55B-68972060C8CC}" srcOrd="2" destOrd="0" parTransId="{393FCD30-669E-472D-A16C-5C21755E28AE}" sibTransId="{855F9396-EF60-4473-8F2C-CBB95EFB8D14}"/>
    <dgm:cxn modelId="{4AE4A7DE-4C3B-4C77-BF4F-41EBBD620636}" type="presOf" srcId="{9722636B-E257-4016-AFCC-BDEB0D43D6D1}" destId="{9D3DD578-24B0-4D14-908D-12571AF76E2E}" srcOrd="0" destOrd="0" presId="urn:microsoft.com/office/officeart/2005/8/layout/vList2"/>
    <dgm:cxn modelId="{C4460B38-FE97-4D39-ADD9-BB6D8C872720}" srcId="{4E2A76A3-47DE-4455-9253-D5F19ECAD21A}" destId="{332F9707-8EFA-4788-8843-44E1784BF46F}" srcOrd="5" destOrd="0" parTransId="{CCEF046A-D678-4FA1-B488-F32F9F61C788}" sibTransId="{4E7F1C03-5DED-4F27-8741-F8A775E7E48B}"/>
    <dgm:cxn modelId="{146CC3C6-1469-4B2C-8E9D-F9D40751FCFB}" srcId="{4E2A76A3-47DE-4455-9253-D5F19ECAD21A}" destId="{E529A225-547E-4A4D-AF99-AC3ADF81ECBC}" srcOrd="4" destOrd="0" parTransId="{A02DF3D2-BE4C-49E9-8803-6AAD4D44F7FA}" sibTransId="{4CC91FCA-F8F0-4F70-BAF4-A99058911DBB}"/>
    <dgm:cxn modelId="{B3DEA810-8EC1-454F-A8F7-730D583E021F}" type="presOf" srcId="{E7A1F5F7-0EA1-4040-A201-97216C0550AB}" destId="{CF4B9FF9-2CB7-4CE4-B1C4-3A68D47C8ADE}" srcOrd="0" destOrd="0" presId="urn:microsoft.com/office/officeart/2005/8/layout/vList2"/>
    <dgm:cxn modelId="{BE50AE7E-765A-4702-9D17-5E43128C735E}" type="presParOf" srcId="{84E8061B-8913-49C9-82EB-39BCC74555AC}" destId="{CF4B9FF9-2CB7-4CE4-B1C4-3A68D47C8ADE}" srcOrd="0" destOrd="0" presId="urn:microsoft.com/office/officeart/2005/8/layout/vList2"/>
    <dgm:cxn modelId="{1F93F6CA-2E73-46B9-8021-07B4B8823185}" type="presParOf" srcId="{84E8061B-8913-49C9-82EB-39BCC74555AC}" destId="{CA5FE152-41E2-4D79-958B-614D87021513}" srcOrd="1" destOrd="0" presId="urn:microsoft.com/office/officeart/2005/8/layout/vList2"/>
    <dgm:cxn modelId="{23035991-D83A-4B7F-924E-71DB3E2249C6}" type="presParOf" srcId="{84E8061B-8913-49C9-82EB-39BCC74555AC}" destId="{11FD70C5-59FB-4843-A7FB-8F28ADBFCEE7}" srcOrd="2" destOrd="0" presId="urn:microsoft.com/office/officeart/2005/8/layout/vList2"/>
    <dgm:cxn modelId="{1B2E39AF-80D9-4456-9F4D-C80413D19D40}" type="presParOf" srcId="{84E8061B-8913-49C9-82EB-39BCC74555AC}" destId="{C2814A56-8D27-40E3-9F22-D8DAF259B411}" srcOrd="3" destOrd="0" presId="urn:microsoft.com/office/officeart/2005/8/layout/vList2"/>
    <dgm:cxn modelId="{0AD095C0-F31A-44E8-A7BB-928CC636C594}" type="presParOf" srcId="{84E8061B-8913-49C9-82EB-39BCC74555AC}" destId="{1534BA3B-B751-452E-94D5-CD903BB73590}" srcOrd="4" destOrd="0" presId="urn:microsoft.com/office/officeart/2005/8/layout/vList2"/>
    <dgm:cxn modelId="{1E1A6F30-2C47-44DC-8701-5919CAE33D70}" type="presParOf" srcId="{84E8061B-8913-49C9-82EB-39BCC74555AC}" destId="{9B751A96-5939-48FE-9C50-635CD5A57B5E}" srcOrd="5" destOrd="0" presId="urn:microsoft.com/office/officeart/2005/8/layout/vList2"/>
    <dgm:cxn modelId="{02B69FDB-6BC6-4495-9C24-9F478B5C8CFD}" type="presParOf" srcId="{84E8061B-8913-49C9-82EB-39BCC74555AC}" destId="{E7EF8696-B7A9-4E26-8156-86561A6861FB}" srcOrd="6" destOrd="0" presId="urn:microsoft.com/office/officeart/2005/8/layout/vList2"/>
    <dgm:cxn modelId="{93601E9D-3902-4963-AEC4-1BB679009C93}" type="presParOf" srcId="{84E8061B-8913-49C9-82EB-39BCC74555AC}" destId="{5BA29D19-49C2-4BA3-B6F9-BB75127831AD}" srcOrd="7" destOrd="0" presId="urn:microsoft.com/office/officeart/2005/8/layout/vList2"/>
    <dgm:cxn modelId="{9E8F1071-762B-4F55-9094-4865A48F4922}" type="presParOf" srcId="{84E8061B-8913-49C9-82EB-39BCC74555AC}" destId="{BF6D9915-2B4E-4931-8CA2-2447DE9E20DF}" srcOrd="8" destOrd="0" presId="urn:microsoft.com/office/officeart/2005/8/layout/vList2"/>
    <dgm:cxn modelId="{F5EE887D-F2B8-4DD0-830B-AAECC2E1D515}" type="presParOf" srcId="{84E8061B-8913-49C9-82EB-39BCC74555AC}" destId="{BD0AB32E-2EE9-450A-A8AB-3ED5AB315FB2}" srcOrd="9" destOrd="0" presId="urn:microsoft.com/office/officeart/2005/8/layout/vList2"/>
    <dgm:cxn modelId="{C18ED6B3-BA53-4838-B257-1E0603AC75B2}" type="presParOf" srcId="{84E8061B-8913-49C9-82EB-39BCC74555AC}" destId="{5B02057C-DC6D-49CF-9576-D634077BCA3B}" srcOrd="10" destOrd="0" presId="urn:microsoft.com/office/officeart/2005/8/layout/vList2"/>
    <dgm:cxn modelId="{01B23549-0771-49F8-837A-7575BC64593C}" type="presParOf" srcId="{84E8061B-8913-49C9-82EB-39BCC74555AC}" destId="{414751D9-D3A4-425B-A23C-A848CE5F137A}" srcOrd="11" destOrd="0" presId="urn:microsoft.com/office/officeart/2005/8/layout/vList2"/>
    <dgm:cxn modelId="{63E6CBC2-C819-4AAC-B724-3133271C722A}" type="presParOf" srcId="{84E8061B-8913-49C9-82EB-39BCC74555AC}" destId="{9D3DD578-24B0-4D14-908D-12571AF76E2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230BB2F-7820-474C-A20A-3E5539B11D78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l-GR"/>
        </a:p>
      </dgm:t>
    </dgm:pt>
    <dgm:pt modelId="{D648664C-4546-4669-8899-2A05B4890007}">
      <dgm:prSet/>
      <dgm:spPr/>
      <dgm:t>
        <a:bodyPr/>
        <a:lstStyle/>
        <a:p>
          <a:r>
            <a:rPr lang="el-GR"/>
            <a:t>Ύπαρξη Υποθηκών που προηγούνται των Πωλητηρίων Εγγράφων</a:t>
          </a:r>
        </a:p>
      </dgm:t>
    </dgm:pt>
    <dgm:pt modelId="{094C98A8-98A2-4664-9C4C-9C5A7DA8034B}" type="parTrans" cxnId="{BAE56BA1-4A31-4D76-9044-9A74C6FA6350}">
      <dgm:prSet/>
      <dgm:spPr/>
      <dgm:t>
        <a:bodyPr/>
        <a:lstStyle/>
        <a:p>
          <a:endParaRPr lang="el-GR"/>
        </a:p>
      </dgm:t>
    </dgm:pt>
    <dgm:pt modelId="{A8515C76-C0F6-4D2D-A0A5-BB85B7C2B520}" type="sibTrans" cxnId="{BAE56BA1-4A31-4D76-9044-9A74C6FA6350}">
      <dgm:prSet/>
      <dgm:spPr/>
      <dgm:t>
        <a:bodyPr/>
        <a:lstStyle/>
        <a:p>
          <a:endParaRPr lang="el-GR"/>
        </a:p>
      </dgm:t>
    </dgm:pt>
    <dgm:pt modelId="{C246D4C5-CDFB-44C0-BBDC-EF2FF207FC40}">
      <dgm:prSet/>
      <dgm:spPr/>
      <dgm:t>
        <a:bodyPr/>
        <a:lstStyle/>
        <a:p>
          <a:r>
            <a:rPr lang="el-GR"/>
            <a:t>Ύπαρξη Εμπραγμάτων Βαρών που προηγούνται των Πωλητηρίων Εγγράφων</a:t>
          </a:r>
        </a:p>
      </dgm:t>
    </dgm:pt>
    <dgm:pt modelId="{FFF434EE-C5B1-42CD-9605-8CB66ECCFA25}" type="parTrans" cxnId="{4E0167DC-54BA-4BE2-AD0D-A36DEB3007B6}">
      <dgm:prSet/>
      <dgm:spPr/>
      <dgm:t>
        <a:bodyPr/>
        <a:lstStyle/>
        <a:p>
          <a:endParaRPr lang="el-GR"/>
        </a:p>
      </dgm:t>
    </dgm:pt>
    <dgm:pt modelId="{49F3A8EF-91DB-4F8A-9ACB-8A34CE766AF4}" type="sibTrans" cxnId="{4E0167DC-54BA-4BE2-AD0D-A36DEB3007B6}">
      <dgm:prSet/>
      <dgm:spPr/>
      <dgm:t>
        <a:bodyPr/>
        <a:lstStyle/>
        <a:p>
          <a:endParaRPr lang="el-GR"/>
        </a:p>
      </dgm:t>
    </dgm:pt>
    <dgm:pt modelId="{4742ECBC-EED9-461E-95A3-E5216DF02AF6}">
      <dgm:prSet/>
      <dgm:spPr/>
      <dgm:t>
        <a:bodyPr/>
        <a:lstStyle/>
        <a:p>
          <a:r>
            <a:rPr lang="el-GR"/>
            <a:t>Έκδοση Διατάγματος Εκκαθάρισης / Πτώχευσης για τον Ιδιοκτήτη</a:t>
          </a:r>
        </a:p>
      </dgm:t>
    </dgm:pt>
    <dgm:pt modelId="{3E9252C9-68EE-4975-BB9C-7C2971026DF7}" type="parTrans" cxnId="{8A4442EA-0BDB-4A53-99FA-C37628C6B28D}">
      <dgm:prSet/>
      <dgm:spPr/>
      <dgm:t>
        <a:bodyPr/>
        <a:lstStyle/>
        <a:p>
          <a:endParaRPr lang="el-GR"/>
        </a:p>
      </dgm:t>
    </dgm:pt>
    <dgm:pt modelId="{30101152-22E8-4797-8A6F-3964545446AA}" type="sibTrans" cxnId="{8A4442EA-0BDB-4A53-99FA-C37628C6B28D}">
      <dgm:prSet/>
      <dgm:spPr/>
      <dgm:t>
        <a:bodyPr/>
        <a:lstStyle/>
        <a:p>
          <a:endParaRPr lang="el-GR"/>
        </a:p>
      </dgm:t>
    </dgm:pt>
    <dgm:pt modelId="{B0C6D7E6-3F88-4CFA-8047-7688B3892F89}">
      <dgm:prSet/>
      <dgm:spPr/>
      <dgm:t>
        <a:bodyPr/>
        <a:lstStyle/>
        <a:p>
          <a:r>
            <a:rPr lang="el-GR"/>
            <a:t>Διαφοροποίηση Αντικείμενου Πώλησης από τις εκδοθείσες Άδειες</a:t>
          </a:r>
        </a:p>
      </dgm:t>
    </dgm:pt>
    <dgm:pt modelId="{8FD600CA-8155-4D38-8255-4F4189EC4455}" type="parTrans" cxnId="{031971A6-36A0-446B-9E56-BEF246E74AEC}">
      <dgm:prSet/>
      <dgm:spPr/>
      <dgm:t>
        <a:bodyPr/>
        <a:lstStyle/>
        <a:p>
          <a:endParaRPr lang="el-GR"/>
        </a:p>
      </dgm:t>
    </dgm:pt>
    <dgm:pt modelId="{5FAABB86-AAE8-46F5-B1FE-1E51E8AFB2DD}" type="sibTrans" cxnId="{031971A6-36A0-446B-9E56-BEF246E74AEC}">
      <dgm:prSet/>
      <dgm:spPr/>
      <dgm:t>
        <a:bodyPr/>
        <a:lstStyle/>
        <a:p>
          <a:endParaRPr lang="el-GR"/>
        </a:p>
      </dgm:t>
    </dgm:pt>
    <dgm:pt modelId="{F135F458-237F-4219-8532-2A5F0ED27B6A}">
      <dgm:prSet/>
      <dgm:spPr/>
      <dgm:t>
        <a:bodyPr/>
        <a:lstStyle/>
        <a:p>
          <a:r>
            <a:rPr lang="el-GR"/>
            <a:t>Μη τήρηση των όρων συμφωνίας μεταξύ Πωλητή – Αγοραστή</a:t>
          </a:r>
        </a:p>
      </dgm:t>
    </dgm:pt>
    <dgm:pt modelId="{EDE0BE6B-025F-4EE9-ACE3-AD31E593F575}" type="parTrans" cxnId="{020967DB-C123-47FA-95AB-3FB4B5A45E90}">
      <dgm:prSet/>
      <dgm:spPr/>
      <dgm:t>
        <a:bodyPr/>
        <a:lstStyle/>
        <a:p>
          <a:endParaRPr lang="el-GR"/>
        </a:p>
      </dgm:t>
    </dgm:pt>
    <dgm:pt modelId="{6BEA79A4-C82A-412E-A87F-733F1042138C}" type="sibTrans" cxnId="{020967DB-C123-47FA-95AB-3FB4B5A45E90}">
      <dgm:prSet/>
      <dgm:spPr/>
      <dgm:t>
        <a:bodyPr/>
        <a:lstStyle/>
        <a:p>
          <a:endParaRPr lang="el-GR"/>
        </a:p>
      </dgm:t>
    </dgm:pt>
    <dgm:pt modelId="{CCD64302-1FD5-4836-893B-B45D29A2180F}">
      <dgm:prSet/>
      <dgm:spPr/>
      <dgm:t>
        <a:bodyPr/>
        <a:lstStyle/>
        <a:p>
          <a:r>
            <a:rPr lang="el-GR"/>
            <a:t>Κακοτεχνίες – Προβληματικές Κατασκευές</a:t>
          </a:r>
        </a:p>
      </dgm:t>
    </dgm:pt>
    <dgm:pt modelId="{833562CD-CE05-425B-B98E-26DCFDEDC16C}" type="parTrans" cxnId="{2E122728-D786-469B-A2D9-5B4AE8193C94}">
      <dgm:prSet/>
      <dgm:spPr/>
      <dgm:t>
        <a:bodyPr/>
        <a:lstStyle/>
        <a:p>
          <a:endParaRPr lang="el-GR"/>
        </a:p>
      </dgm:t>
    </dgm:pt>
    <dgm:pt modelId="{A8498F11-293E-419C-B74F-BB51DEE6DA2F}" type="sibTrans" cxnId="{2E122728-D786-469B-A2D9-5B4AE8193C94}">
      <dgm:prSet/>
      <dgm:spPr/>
      <dgm:t>
        <a:bodyPr/>
        <a:lstStyle/>
        <a:p>
          <a:endParaRPr lang="el-GR"/>
        </a:p>
      </dgm:t>
    </dgm:pt>
    <dgm:pt modelId="{D99EB9B2-5536-4518-8EE3-9574BC3A4BA7}" type="pres">
      <dgm:prSet presAssocID="{0230BB2F-7820-474C-A20A-3E5539B11D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40C7C89-B58D-45B7-95CC-7191112072AB}" type="pres">
      <dgm:prSet presAssocID="{D648664C-4546-4669-8899-2A05B489000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CFBBF05-118E-4F56-B4F7-BC17F9A442E7}" type="pres">
      <dgm:prSet presAssocID="{A8515C76-C0F6-4D2D-A0A5-BB85B7C2B520}" presName="spacer" presStyleCnt="0"/>
      <dgm:spPr/>
    </dgm:pt>
    <dgm:pt modelId="{96A613D7-03D5-4B50-8A88-04894054EA75}" type="pres">
      <dgm:prSet presAssocID="{C246D4C5-CDFB-44C0-BBDC-EF2FF207FC4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57D83CA-EF2C-4854-8064-8C6418333546}" type="pres">
      <dgm:prSet presAssocID="{49F3A8EF-91DB-4F8A-9ACB-8A34CE766AF4}" presName="spacer" presStyleCnt="0"/>
      <dgm:spPr/>
    </dgm:pt>
    <dgm:pt modelId="{C6A45E09-FBB0-46AE-A67C-1BC8B938457E}" type="pres">
      <dgm:prSet presAssocID="{4742ECBC-EED9-461E-95A3-E5216DF02AF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6EB173F-F370-4EF0-90A7-8D82EAF22E58}" type="pres">
      <dgm:prSet presAssocID="{30101152-22E8-4797-8A6F-3964545446AA}" presName="spacer" presStyleCnt="0"/>
      <dgm:spPr/>
    </dgm:pt>
    <dgm:pt modelId="{1CD3A25C-C536-4230-9037-9225B3F4189E}" type="pres">
      <dgm:prSet presAssocID="{B0C6D7E6-3F88-4CFA-8047-7688B3892F8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6F41F98-DEE6-4295-800B-3415ED8FE07B}" type="pres">
      <dgm:prSet presAssocID="{5FAABB86-AAE8-46F5-B1FE-1E51E8AFB2DD}" presName="spacer" presStyleCnt="0"/>
      <dgm:spPr/>
    </dgm:pt>
    <dgm:pt modelId="{DAFC0860-DB36-4386-9B39-F08C6E0211C4}" type="pres">
      <dgm:prSet presAssocID="{F135F458-237F-4219-8532-2A5F0ED27B6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B65495E-0403-4589-955A-040D4FB40C02}" type="pres">
      <dgm:prSet presAssocID="{6BEA79A4-C82A-412E-A87F-733F1042138C}" presName="spacer" presStyleCnt="0"/>
      <dgm:spPr/>
    </dgm:pt>
    <dgm:pt modelId="{502A7DE5-A82C-4718-BB70-061F67BA82B6}" type="pres">
      <dgm:prSet presAssocID="{CCD64302-1FD5-4836-893B-B45D29A2180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C38E016-3C34-4DED-B05D-4442EC679ED7}" type="presOf" srcId="{F135F458-237F-4219-8532-2A5F0ED27B6A}" destId="{DAFC0860-DB36-4386-9B39-F08C6E0211C4}" srcOrd="0" destOrd="0" presId="urn:microsoft.com/office/officeart/2005/8/layout/vList2"/>
    <dgm:cxn modelId="{723A7836-B7B3-4C17-8C65-AC15ACD7D413}" type="presOf" srcId="{4742ECBC-EED9-461E-95A3-E5216DF02AF6}" destId="{C6A45E09-FBB0-46AE-A67C-1BC8B938457E}" srcOrd="0" destOrd="0" presId="urn:microsoft.com/office/officeart/2005/8/layout/vList2"/>
    <dgm:cxn modelId="{4E0167DC-54BA-4BE2-AD0D-A36DEB3007B6}" srcId="{0230BB2F-7820-474C-A20A-3E5539B11D78}" destId="{C246D4C5-CDFB-44C0-BBDC-EF2FF207FC40}" srcOrd="1" destOrd="0" parTransId="{FFF434EE-C5B1-42CD-9605-8CB66ECCFA25}" sibTransId="{49F3A8EF-91DB-4F8A-9ACB-8A34CE766AF4}"/>
    <dgm:cxn modelId="{97CD20BB-6C2A-44F0-94BF-9A177535B538}" type="presOf" srcId="{B0C6D7E6-3F88-4CFA-8047-7688B3892F89}" destId="{1CD3A25C-C536-4230-9037-9225B3F4189E}" srcOrd="0" destOrd="0" presId="urn:microsoft.com/office/officeart/2005/8/layout/vList2"/>
    <dgm:cxn modelId="{CDC4DB2B-ED24-4C64-8DCA-792AD4E976C2}" type="presOf" srcId="{CCD64302-1FD5-4836-893B-B45D29A2180F}" destId="{502A7DE5-A82C-4718-BB70-061F67BA82B6}" srcOrd="0" destOrd="0" presId="urn:microsoft.com/office/officeart/2005/8/layout/vList2"/>
    <dgm:cxn modelId="{BAE56BA1-4A31-4D76-9044-9A74C6FA6350}" srcId="{0230BB2F-7820-474C-A20A-3E5539B11D78}" destId="{D648664C-4546-4669-8899-2A05B4890007}" srcOrd="0" destOrd="0" parTransId="{094C98A8-98A2-4664-9C4C-9C5A7DA8034B}" sibTransId="{A8515C76-C0F6-4D2D-A0A5-BB85B7C2B520}"/>
    <dgm:cxn modelId="{BD5F8CC6-959C-42BA-857C-C5C07A0973F1}" type="presOf" srcId="{C246D4C5-CDFB-44C0-BBDC-EF2FF207FC40}" destId="{96A613D7-03D5-4B50-8A88-04894054EA75}" srcOrd="0" destOrd="0" presId="urn:microsoft.com/office/officeart/2005/8/layout/vList2"/>
    <dgm:cxn modelId="{82B2F976-9976-4116-A2B1-2C89EBFCEE82}" type="presOf" srcId="{0230BB2F-7820-474C-A20A-3E5539B11D78}" destId="{D99EB9B2-5536-4518-8EE3-9574BC3A4BA7}" srcOrd="0" destOrd="0" presId="urn:microsoft.com/office/officeart/2005/8/layout/vList2"/>
    <dgm:cxn modelId="{031971A6-36A0-446B-9E56-BEF246E74AEC}" srcId="{0230BB2F-7820-474C-A20A-3E5539B11D78}" destId="{B0C6D7E6-3F88-4CFA-8047-7688B3892F89}" srcOrd="3" destOrd="0" parTransId="{8FD600CA-8155-4D38-8255-4F4189EC4455}" sibTransId="{5FAABB86-AAE8-46F5-B1FE-1E51E8AFB2DD}"/>
    <dgm:cxn modelId="{020967DB-C123-47FA-95AB-3FB4B5A45E90}" srcId="{0230BB2F-7820-474C-A20A-3E5539B11D78}" destId="{F135F458-237F-4219-8532-2A5F0ED27B6A}" srcOrd="4" destOrd="0" parTransId="{EDE0BE6B-025F-4EE9-ACE3-AD31E593F575}" sibTransId="{6BEA79A4-C82A-412E-A87F-733F1042138C}"/>
    <dgm:cxn modelId="{12442212-7E1D-4A7B-B40E-DD66A4DA145A}" type="presOf" srcId="{D648664C-4546-4669-8899-2A05B4890007}" destId="{840C7C89-B58D-45B7-95CC-7191112072AB}" srcOrd="0" destOrd="0" presId="urn:microsoft.com/office/officeart/2005/8/layout/vList2"/>
    <dgm:cxn modelId="{2E122728-D786-469B-A2D9-5B4AE8193C94}" srcId="{0230BB2F-7820-474C-A20A-3E5539B11D78}" destId="{CCD64302-1FD5-4836-893B-B45D29A2180F}" srcOrd="5" destOrd="0" parTransId="{833562CD-CE05-425B-B98E-26DCFDEDC16C}" sibTransId="{A8498F11-293E-419C-B74F-BB51DEE6DA2F}"/>
    <dgm:cxn modelId="{8A4442EA-0BDB-4A53-99FA-C37628C6B28D}" srcId="{0230BB2F-7820-474C-A20A-3E5539B11D78}" destId="{4742ECBC-EED9-461E-95A3-E5216DF02AF6}" srcOrd="2" destOrd="0" parTransId="{3E9252C9-68EE-4975-BB9C-7C2971026DF7}" sibTransId="{30101152-22E8-4797-8A6F-3964545446AA}"/>
    <dgm:cxn modelId="{806361E1-E262-48FF-911B-D420E6F517B3}" type="presParOf" srcId="{D99EB9B2-5536-4518-8EE3-9574BC3A4BA7}" destId="{840C7C89-B58D-45B7-95CC-7191112072AB}" srcOrd="0" destOrd="0" presId="urn:microsoft.com/office/officeart/2005/8/layout/vList2"/>
    <dgm:cxn modelId="{EB1D5E2D-4935-4CAA-AEC2-007587AF8712}" type="presParOf" srcId="{D99EB9B2-5536-4518-8EE3-9574BC3A4BA7}" destId="{FCFBBF05-118E-4F56-B4F7-BC17F9A442E7}" srcOrd="1" destOrd="0" presId="urn:microsoft.com/office/officeart/2005/8/layout/vList2"/>
    <dgm:cxn modelId="{4C6EBC29-D3D4-4C66-9C5C-3BC5BFF0FC25}" type="presParOf" srcId="{D99EB9B2-5536-4518-8EE3-9574BC3A4BA7}" destId="{96A613D7-03D5-4B50-8A88-04894054EA75}" srcOrd="2" destOrd="0" presId="urn:microsoft.com/office/officeart/2005/8/layout/vList2"/>
    <dgm:cxn modelId="{56AF9B2F-20FF-4579-8E9D-839BC1BBE4FF}" type="presParOf" srcId="{D99EB9B2-5536-4518-8EE3-9574BC3A4BA7}" destId="{657D83CA-EF2C-4854-8064-8C6418333546}" srcOrd="3" destOrd="0" presId="urn:microsoft.com/office/officeart/2005/8/layout/vList2"/>
    <dgm:cxn modelId="{5A2E9DFE-30AB-4C26-999F-E02521BB7CD0}" type="presParOf" srcId="{D99EB9B2-5536-4518-8EE3-9574BC3A4BA7}" destId="{C6A45E09-FBB0-46AE-A67C-1BC8B938457E}" srcOrd="4" destOrd="0" presId="urn:microsoft.com/office/officeart/2005/8/layout/vList2"/>
    <dgm:cxn modelId="{14692B3C-0097-49E4-826B-561007A8B620}" type="presParOf" srcId="{D99EB9B2-5536-4518-8EE3-9574BC3A4BA7}" destId="{C6EB173F-F370-4EF0-90A7-8D82EAF22E58}" srcOrd="5" destOrd="0" presId="urn:microsoft.com/office/officeart/2005/8/layout/vList2"/>
    <dgm:cxn modelId="{A8834469-EFF7-47CB-84F4-7D201C995902}" type="presParOf" srcId="{D99EB9B2-5536-4518-8EE3-9574BC3A4BA7}" destId="{1CD3A25C-C536-4230-9037-9225B3F4189E}" srcOrd="6" destOrd="0" presId="urn:microsoft.com/office/officeart/2005/8/layout/vList2"/>
    <dgm:cxn modelId="{B2EE764B-79B2-4949-B3E8-A7960A29853E}" type="presParOf" srcId="{D99EB9B2-5536-4518-8EE3-9574BC3A4BA7}" destId="{56F41F98-DEE6-4295-800B-3415ED8FE07B}" srcOrd="7" destOrd="0" presId="urn:microsoft.com/office/officeart/2005/8/layout/vList2"/>
    <dgm:cxn modelId="{7669F98B-E82D-4FF6-8A3B-35A326592C89}" type="presParOf" srcId="{D99EB9B2-5536-4518-8EE3-9574BC3A4BA7}" destId="{DAFC0860-DB36-4386-9B39-F08C6E0211C4}" srcOrd="8" destOrd="0" presId="urn:microsoft.com/office/officeart/2005/8/layout/vList2"/>
    <dgm:cxn modelId="{5953E11C-B09C-4D4D-A8EF-49A366D5E119}" type="presParOf" srcId="{D99EB9B2-5536-4518-8EE3-9574BC3A4BA7}" destId="{3B65495E-0403-4589-955A-040D4FB40C02}" srcOrd="9" destOrd="0" presId="urn:microsoft.com/office/officeart/2005/8/layout/vList2"/>
    <dgm:cxn modelId="{13D41205-8B69-4A6B-8F4B-B8DCF833F8CE}" type="presParOf" srcId="{D99EB9B2-5536-4518-8EE3-9574BC3A4BA7}" destId="{502A7DE5-A82C-4718-BB70-061F67BA82B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6FB5483-B21D-47E3-97EB-4102B52809B1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l-GR"/>
        </a:p>
      </dgm:t>
    </dgm:pt>
    <dgm:pt modelId="{27DEA0A1-10E9-48D3-A293-E501C2F40864}">
      <dgm:prSet/>
      <dgm:spPr/>
      <dgm:t>
        <a:bodyPr/>
        <a:lstStyle/>
        <a:p>
          <a:r>
            <a:rPr lang="el-GR"/>
            <a:t>Υποθήκες Προηγούνται του Πωλητηρίου Εγγράφου</a:t>
          </a:r>
        </a:p>
      </dgm:t>
    </dgm:pt>
    <dgm:pt modelId="{E2F2F8BC-B35D-4AAE-98FD-B12A6854237C}" type="parTrans" cxnId="{A7590431-94D4-4F5A-A1E0-9D02BBC241AB}">
      <dgm:prSet/>
      <dgm:spPr/>
      <dgm:t>
        <a:bodyPr/>
        <a:lstStyle/>
        <a:p>
          <a:endParaRPr lang="el-GR"/>
        </a:p>
      </dgm:t>
    </dgm:pt>
    <dgm:pt modelId="{4C8F27DF-E8EA-42D9-9F5F-837D0CF42C62}" type="sibTrans" cxnId="{A7590431-94D4-4F5A-A1E0-9D02BBC241AB}">
      <dgm:prSet/>
      <dgm:spPr/>
      <dgm:t>
        <a:bodyPr/>
        <a:lstStyle/>
        <a:p>
          <a:endParaRPr lang="el-GR"/>
        </a:p>
      </dgm:t>
    </dgm:pt>
    <dgm:pt modelId="{5513D883-2356-4588-8380-4BC55D6B8005}">
      <dgm:prSet/>
      <dgm:spPr/>
      <dgm:t>
        <a:bodyPr/>
        <a:lstStyle/>
        <a:p>
          <a:r>
            <a:rPr lang="el-GR"/>
            <a:t>Άλλα εμπράγματα βάρη προηγούνται του Πωλητηρίου Εγγράφου</a:t>
          </a:r>
        </a:p>
      </dgm:t>
    </dgm:pt>
    <dgm:pt modelId="{F238A60C-E5FB-4056-A73A-24F63B696B1F}" type="parTrans" cxnId="{6E093775-8274-4383-9658-254B6053363F}">
      <dgm:prSet/>
      <dgm:spPr/>
      <dgm:t>
        <a:bodyPr/>
        <a:lstStyle/>
        <a:p>
          <a:endParaRPr lang="el-GR"/>
        </a:p>
      </dgm:t>
    </dgm:pt>
    <dgm:pt modelId="{A1447F83-456B-428A-8540-E56083B43FB6}" type="sibTrans" cxnId="{6E093775-8274-4383-9658-254B6053363F}">
      <dgm:prSet/>
      <dgm:spPr/>
      <dgm:t>
        <a:bodyPr/>
        <a:lstStyle/>
        <a:p>
          <a:endParaRPr lang="el-GR"/>
        </a:p>
      </dgm:t>
    </dgm:pt>
    <dgm:pt modelId="{CA50D9D8-A2C0-4454-B8C2-0966196E3A5B}">
      <dgm:prSet/>
      <dgm:spPr/>
      <dgm:t>
        <a:bodyPr/>
        <a:lstStyle/>
        <a:p>
          <a:r>
            <a:rPr lang="el-GR"/>
            <a:t>Ο αγοραστής τελεί υπό απαγόρευση</a:t>
          </a:r>
        </a:p>
      </dgm:t>
    </dgm:pt>
    <dgm:pt modelId="{00F00580-8FED-429F-933F-11E0B72577EC}" type="parTrans" cxnId="{98E7CBA6-2FD7-4F05-9F9B-89B26892DE99}">
      <dgm:prSet/>
      <dgm:spPr/>
      <dgm:t>
        <a:bodyPr/>
        <a:lstStyle/>
        <a:p>
          <a:endParaRPr lang="el-GR"/>
        </a:p>
      </dgm:t>
    </dgm:pt>
    <dgm:pt modelId="{FC323A7F-93FC-4674-AB62-F82BF57D25E0}" type="sibTrans" cxnId="{98E7CBA6-2FD7-4F05-9F9B-89B26892DE99}">
      <dgm:prSet/>
      <dgm:spPr/>
      <dgm:t>
        <a:bodyPr/>
        <a:lstStyle/>
        <a:p>
          <a:endParaRPr lang="el-GR"/>
        </a:p>
      </dgm:t>
    </dgm:pt>
    <dgm:pt modelId="{9E715A24-01D0-412D-927D-0F5DC9A0EDA0}">
      <dgm:prSet/>
      <dgm:spPr/>
      <dgm:t>
        <a:bodyPr/>
        <a:lstStyle/>
        <a:p>
          <a:r>
            <a:rPr lang="el-GR" dirty="0"/>
            <a:t>Μη καταβολή φορολογιών</a:t>
          </a:r>
        </a:p>
      </dgm:t>
    </dgm:pt>
    <dgm:pt modelId="{D06AFD7A-EF98-45F7-9877-A8E4854A8BEB}" type="parTrans" cxnId="{4652030A-BCC9-42C7-A300-144230E961F6}">
      <dgm:prSet/>
      <dgm:spPr/>
      <dgm:t>
        <a:bodyPr/>
        <a:lstStyle/>
        <a:p>
          <a:endParaRPr lang="el-GR"/>
        </a:p>
      </dgm:t>
    </dgm:pt>
    <dgm:pt modelId="{91FA6332-32FB-4307-A607-5C5E4608BC78}" type="sibTrans" cxnId="{4652030A-BCC9-42C7-A300-144230E961F6}">
      <dgm:prSet/>
      <dgm:spPr/>
      <dgm:t>
        <a:bodyPr/>
        <a:lstStyle/>
        <a:p>
          <a:endParaRPr lang="el-GR"/>
        </a:p>
      </dgm:t>
    </dgm:pt>
    <dgm:pt modelId="{77DAAC53-1AAA-4B65-A74B-1A004D8E3C6A}">
      <dgm:prSet/>
      <dgm:spPr/>
      <dgm:t>
        <a:bodyPr/>
        <a:lstStyle/>
        <a:p>
          <a:r>
            <a:rPr lang="el-GR"/>
            <a:t>Μη ολοκλήρωση συμφωνιών αντιπαροχής ή άλλων πωλητηρίων τα οποία προηγούνται και επηρεάζουν αυτό του αγοραστή</a:t>
          </a:r>
        </a:p>
      </dgm:t>
    </dgm:pt>
    <dgm:pt modelId="{77D8CA71-F9A4-40E7-9F86-8CA4BDE182CC}" type="parTrans" cxnId="{D3740193-31AC-4304-B151-EF6B163D55D9}">
      <dgm:prSet/>
      <dgm:spPr/>
      <dgm:t>
        <a:bodyPr/>
        <a:lstStyle/>
        <a:p>
          <a:endParaRPr lang="el-GR"/>
        </a:p>
      </dgm:t>
    </dgm:pt>
    <dgm:pt modelId="{92B90CBE-DDF9-47F6-A113-F087B2E90C32}" type="sibTrans" cxnId="{D3740193-31AC-4304-B151-EF6B163D55D9}">
      <dgm:prSet/>
      <dgm:spPr/>
      <dgm:t>
        <a:bodyPr/>
        <a:lstStyle/>
        <a:p>
          <a:endParaRPr lang="el-GR"/>
        </a:p>
      </dgm:t>
    </dgm:pt>
    <dgm:pt modelId="{5E9A8ADB-A15E-48E3-8EF0-611B97983867}">
      <dgm:prSet/>
      <dgm:spPr/>
      <dgm:t>
        <a:bodyPr/>
        <a:lstStyle/>
        <a:p>
          <a:r>
            <a:rPr lang="el-GR" dirty="0"/>
            <a:t>Διαφορές μεταξύ αγοραστή – πωλητή αναφορικά με υποχρεώσεις και όρους της συμφωνίας που δεν υλοποιήθηκαν</a:t>
          </a:r>
        </a:p>
      </dgm:t>
    </dgm:pt>
    <dgm:pt modelId="{357B60BD-15D5-4027-A935-3671A47AEF52}" type="parTrans" cxnId="{F2D371E7-F5DF-4FD7-89FF-89DA6A384FD8}">
      <dgm:prSet/>
      <dgm:spPr/>
      <dgm:t>
        <a:bodyPr/>
        <a:lstStyle/>
        <a:p>
          <a:endParaRPr lang="el-GR"/>
        </a:p>
      </dgm:t>
    </dgm:pt>
    <dgm:pt modelId="{0E76DA99-9561-401C-B854-91A0B721CC22}" type="sibTrans" cxnId="{F2D371E7-F5DF-4FD7-89FF-89DA6A384FD8}">
      <dgm:prSet/>
      <dgm:spPr/>
      <dgm:t>
        <a:bodyPr/>
        <a:lstStyle/>
        <a:p>
          <a:endParaRPr lang="el-GR"/>
        </a:p>
      </dgm:t>
    </dgm:pt>
    <dgm:pt modelId="{1262D0FE-0FFA-46D6-A7C3-E0A2B972C0A5}" type="pres">
      <dgm:prSet presAssocID="{46FB5483-B21D-47E3-97EB-4102B52809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3E736C8-1411-4AF4-8FC5-7852A171B4E8}" type="pres">
      <dgm:prSet presAssocID="{27DEA0A1-10E9-48D3-A293-E501C2F40864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5109EC0-A997-4BDE-A236-A1756C56FFE9}" type="pres">
      <dgm:prSet presAssocID="{4C8F27DF-E8EA-42D9-9F5F-837D0CF42C62}" presName="spacer" presStyleCnt="0"/>
      <dgm:spPr/>
    </dgm:pt>
    <dgm:pt modelId="{D775FA62-E99B-4DED-8CE1-D87598FAFBB5}" type="pres">
      <dgm:prSet presAssocID="{5513D883-2356-4588-8380-4BC55D6B800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F27642F-58C8-4EAC-9884-8B7A4724F285}" type="pres">
      <dgm:prSet presAssocID="{A1447F83-456B-428A-8540-E56083B43FB6}" presName="spacer" presStyleCnt="0"/>
      <dgm:spPr/>
    </dgm:pt>
    <dgm:pt modelId="{D755040C-4C7F-46E9-855B-3C34896ABDAC}" type="pres">
      <dgm:prSet presAssocID="{CA50D9D8-A2C0-4454-B8C2-0966196E3A5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61C7D61-1610-4B87-802A-22F8598E09F5}" type="pres">
      <dgm:prSet presAssocID="{FC323A7F-93FC-4674-AB62-F82BF57D25E0}" presName="spacer" presStyleCnt="0"/>
      <dgm:spPr/>
    </dgm:pt>
    <dgm:pt modelId="{9C0290CD-41EC-4757-A8AC-CA03D93E956B}" type="pres">
      <dgm:prSet presAssocID="{9E715A24-01D0-412D-927D-0F5DC9A0EDA0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24D987B-38AB-49A7-A257-14B90F4B7CB6}" type="pres">
      <dgm:prSet presAssocID="{91FA6332-32FB-4307-A607-5C5E4608BC78}" presName="spacer" presStyleCnt="0"/>
      <dgm:spPr/>
    </dgm:pt>
    <dgm:pt modelId="{E8B22936-9D93-456E-BA54-0EB273C82351}" type="pres">
      <dgm:prSet presAssocID="{77DAAC53-1AAA-4B65-A74B-1A004D8E3C6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0D81211-6F48-4B35-8852-8DE8AA7860E7}" type="pres">
      <dgm:prSet presAssocID="{92B90CBE-DDF9-47F6-A113-F087B2E90C32}" presName="spacer" presStyleCnt="0"/>
      <dgm:spPr/>
    </dgm:pt>
    <dgm:pt modelId="{1DB3983B-A6CE-443E-A4E0-07B275B9A134}" type="pres">
      <dgm:prSet presAssocID="{5E9A8ADB-A15E-48E3-8EF0-611B9798386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6B9AE50-65E3-4E35-BB21-B65E60A57099}" type="presOf" srcId="{CA50D9D8-A2C0-4454-B8C2-0966196E3A5B}" destId="{D755040C-4C7F-46E9-855B-3C34896ABDAC}" srcOrd="0" destOrd="0" presId="urn:microsoft.com/office/officeart/2005/8/layout/vList2"/>
    <dgm:cxn modelId="{E35E86D0-3A5B-4802-83FB-83C700041593}" type="presOf" srcId="{46FB5483-B21D-47E3-97EB-4102B52809B1}" destId="{1262D0FE-0FFA-46D6-A7C3-E0A2B972C0A5}" srcOrd="0" destOrd="0" presId="urn:microsoft.com/office/officeart/2005/8/layout/vList2"/>
    <dgm:cxn modelId="{A7590431-94D4-4F5A-A1E0-9D02BBC241AB}" srcId="{46FB5483-B21D-47E3-97EB-4102B52809B1}" destId="{27DEA0A1-10E9-48D3-A293-E501C2F40864}" srcOrd="0" destOrd="0" parTransId="{E2F2F8BC-B35D-4AAE-98FD-B12A6854237C}" sibTransId="{4C8F27DF-E8EA-42D9-9F5F-837D0CF42C62}"/>
    <dgm:cxn modelId="{69C5B77E-9253-4082-B816-6800C09B05AA}" type="presOf" srcId="{9E715A24-01D0-412D-927D-0F5DC9A0EDA0}" destId="{9C0290CD-41EC-4757-A8AC-CA03D93E956B}" srcOrd="0" destOrd="0" presId="urn:microsoft.com/office/officeart/2005/8/layout/vList2"/>
    <dgm:cxn modelId="{6E377711-2A23-4CCB-A92E-B94D11F8CC86}" type="presOf" srcId="{5513D883-2356-4588-8380-4BC55D6B8005}" destId="{D775FA62-E99B-4DED-8CE1-D87598FAFBB5}" srcOrd="0" destOrd="0" presId="urn:microsoft.com/office/officeart/2005/8/layout/vList2"/>
    <dgm:cxn modelId="{1EECD604-FE4A-41A8-85FE-FFF83B695F04}" type="presOf" srcId="{27DEA0A1-10E9-48D3-A293-E501C2F40864}" destId="{C3E736C8-1411-4AF4-8FC5-7852A171B4E8}" srcOrd="0" destOrd="0" presId="urn:microsoft.com/office/officeart/2005/8/layout/vList2"/>
    <dgm:cxn modelId="{6E093775-8274-4383-9658-254B6053363F}" srcId="{46FB5483-B21D-47E3-97EB-4102B52809B1}" destId="{5513D883-2356-4588-8380-4BC55D6B8005}" srcOrd="1" destOrd="0" parTransId="{F238A60C-E5FB-4056-A73A-24F63B696B1F}" sibTransId="{A1447F83-456B-428A-8540-E56083B43FB6}"/>
    <dgm:cxn modelId="{07656D19-B63B-4A91-AC50-7A83E567BF30}" type="presOf" srcId="{77DAAC53-1AAA-4B65-A74B-1A004D8E3C6A}" destId="{E8B22936-9D93-456E-BA54-0EB273C82351}" srcOrd="0" destOrd="0" presId="urn:microsoft.com/office/officeart/2005/8/layout/vList2"/>
    <dgm:cxn modelId="{98E7CBA6-2FD7-4F05-9F9B-89B26892DE99}" srcId="{46FB5483-B21D-47E3-97EB-4102B52809B1}" destId="{CA50D9D8-A2C0-4454-B8C2-0966196E3A5B}" srcOrd="2" destOrd="0" parTransId="{00F00580-8FED-429F-933F-11E0B72577EC}" sibTransId="{FC323A7F-93FC-4674-AB62-F82BF57D25E0}"/>
    <dgm:cxn modelId="{4652030A-BCC9-42C7-A300-144230E961F6}" srcId="{46FB5483-B21D-47E3-97EB-4102B52809B1}" destId="{9E715A24-01D0-412D-927D-0F5DC9A0EDA0}" srcOrd="3" destOrd="0" parTransId="{D06AFD7A-EF98-45F7-9877-A8E4854A8BEB}" sibTransId="{91FA6332-32FB-4307-A607-5C5E4608BC78}"/>
    <dgm:cxn modelId="{F2D371E7-F5DF-4FD7-89FF-89DA6A384FD8}" srcId="{46FB5483-B21D-47E3-97EB-4102B52809B1}" destId="{5E9A8ADB-A15E-48E3-8EF0-611B97983867}" srcOrd="5" destOrd="0" parTransId="{357B60BD-15D5-4027-A935-3671A47AEF52}" sibTransId="{0E76DA99-9561-401C-B854-91A0B721CC22}"/>
    <dgm:cxn modelId="{73FDB04C-F42C-4D0F-9BBB-C50502DA69FA}" type="presOf" srcId="{5E9A8ADB-A15E-48E3-8EF0-611B97983867}" destId="{1DB3983B-A6CE-443E-A4E0-07B275B9A134}" srcOrd="0" destOrd="0" presId="urn:microsoft.com/office/officeart/2005/8/layout/vList2"/>
    <dgm:cxn modelId="{D3740193-31AC-4304-B151-EF6B163D55D9}" srcId="{46FB5483-B21D-47E3-97EB-4102B52809B1}" destId="{77DAAC53-1AAA-4B65-A74B-1A004D8E3C6A}" srcOrd="4" destOrd="0" parTransId="{77D8CA71-F9A4-40E7-9F86-8CA4BDE182CC}" sibTransId="{92B90CBE-DDF9-47F6-A113-F087B2E90C32}"/>
    <dgm:cxn modelId="{F64CA125-9E77-4298-B51B-422539883C23}" type="presParOf" srcId="{1262D0FE-0FFA-46D6-A7C3-E0A2B972C0A5}" destId="{C3E736C8-1411-4AF4-8FC5-7852A171B4E8}" srcOrd="0" destOrd="0" presId="urn:microsoft.com/office/officeart/2005/8/layout/vList2"/>
    <dgm:cxn modelId="{9296CC60-5BA0-4AF8-BBC0-865649798870}" type="presParOf" srcId="{1262D0FE-0FFA-46D6-A7C3-E0A2B972C0A5}" destId="{15109EC0-A997-4BDE-A236-A1756C56FFE9}" srcOrd="1" destOrd="0" presId="urn:microsoft.com/office/officeart/2005/8/layout/vList2"/>
    <dgm:cxn modelId="{3711166A-CE8B-47AB-8535-2C26E8A4A088}" type="presParOf" srcId="{1262D0FE-0FFA-46D6-A7C3-E0A2B972C0A5}" destId="{D775FA62-E99B-4DED-8CE1-D87598FAFBB5}" srcOrd="2" destOrd="0" presId="urn:microsoft.com/office/officeart/2005/8/layout/vList2"/>
    <dgm:cxn modelId="{D32089D8-87F5-463E-B7EB-EAB2DFE8BE09}" type="presParOf" srcId="{1262D0FE-0FFA-46D6-A7C3-E0A2B972C0A5}" destId="{BF27642F-58C8-4EAC-9884-8B7A4724F285}" srcOrd="3" destOrd="0" presId="urn:microsoft.com/office/officeart/2005/8/layout/vList2"/>
    <dgm:cxn modelId="{FA5DF07C-A327-41D2-B859-F33660BA7B42}" type="presParOf" srcId="{1262D0FE-0FFA-46D6-A7C3-E0A2B972C0A5}" destId="{D755040C-4C7F-46E9-855B-3C34896ABDAC}" srcOrd="4" destOrd="0" presId="urn:microsoft.com/office/officeart/2005/8/layout/vList2"/>
    <dgm:cxn modelId="{AA24BFA4-3B30-4BB1-8DC1-8AC296441C03}" type="presParOf" srcId="{1262D0FE-0FFA-46D6-A7C3-E0A2B972C0A5}" destId="{461C7D61-1610-4B87-802A-22F8598E09F5}" srcOrd="5" destOrd="0" presId="urn:microsoft.com/office/officeart/2005/8/layout/vList2"/>
    <dgm:cxn modelId="{B185766B-7341-4FC8-BFA6-EBAEF7596D33}" type="presParOf" srcId="{1262D0FE-0FFA-46D6-A7C3-E0A2B972C0A5}" destId="{9C0290CD-41EC-4757-A8AC-CA03D93E956B}" srcOrd="6" destOrd="0" presId="urn:microsoft.com/office/officeart/2005/8/layout/vList2"/>
    <dgm:cxn modelId="{46D69557-5E43-43E1-A391-94BD99A6378E}" type="presParOf" srcId="{1262D0FE-0FFA-46D6-A7C3-E0A2B972C0A5}" destId="{B24D987B-38AB-49A7-A257-14B90F4B7CB6}" srcOrd="7" destOrd="0" presId="urn:microsoft.com/office/officeart/2005/8/layout/vList2"/>
    <dgm:cxn modelId="{F828015B-5238-4AA4-9E25-E826281B601E}" type="presParOf" srcId="{1262D0FE-0FFA-46D6-A7C3-E0A2B972C0A5}" destId="{E8B22936-9D93-456E-BA54-0EB273C82351}" srcOrd="8" destOrd="0" presId="urn:microsoft.com/office/officeart/2005/8/layout/vList2"/>
    <dgm:cxn modelId="{B9F563E4-BDF0-48F5-ACA7-7D37BCBFD86E}" type="presParOf" srcId="{1262D0FE-0FFA-46D6-A7C3-E0A2B972C0A5}" destId="{C0D81211-6F48-4B35-8852-8DE8AA7860E7}" srcOrd="9" destOrd="0" presId="urn:microsoft.com/office/officeart/2005/8/layout/vList2"/>
    <dgm:cxn modelId="{72C5FBC1-2EB2-4339-BE2B-219575F778FE}" type="presParOf" srcId="{1262D0FE-0FFA-46D6-A7C3-E0A2B972C0A5}" destId="{1DB3983B-A6CE-443E-A4E0-07B275B9A13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ABF4899-A4DA-43C3-A471-DBC34088B53E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l-GR"/>
        </a:p>
      </dgm:t>
    </dgm:pt>
    <dgm:pt modelId="{1CF65AE4-2BD8-4F70-A818-4E6B8C9DFE19}">
      <dgm:prSet/>
      <dgm:spPr/>
      <dgm:t>
        <a:bodyPr/>
        <a:lstStyle/>
        <a:p>
          <a:r>
            <a:rPr lang="el-GR"/>
            <a:t>Αναβάθμιση του ρόλου του Τμήματος Πολεοδομίας και Οικήσεως, σχεδιασμός Πολεοδομικών Ζωνών, οδικών δικτύων, ρύθμιση και στόχευση της ανάπτυξης</a:t>
          </a:r>
        </a:p>
      </dgm:t>
    </dgm:pt>
    <dgm:pt modelId="{9A786340-2ACC-4814-9251-3F6A61186683}" type="parTrans" cxnId="{F2E4C1FD-FA7D-4E4F-95AE-B69DC57D55D8}">
      <dgm:prSet/>
      <dgm:spPr/>
      <dgm:t>
        <a:bodyPr/>
        <a:lstStyle/>
        <a:p>
          <a:endParaRPr lang="el-GR"/>
        </a:p>
      </dgm:t>
    </dgm:pt>
    <dgm:pt modelId="{A778D059-0B3A-4FE1-8176-6F3410A7504D}" type="sibTrans" cxnId="{F2E4C1FD-FA7D-4E4F-95AE-B69DC57D55D8}">
      <dgm:prSet/>
      <dgm:spPr/>
      <dgm:t>
        <a:bodyPr/>
        <a:lstStyle/>
        <a:p>
          <a:endParaRPr lang="el-GR"/>
        </a:p>
      </dgm:t>
    </dgm:pt>
    <dgm:pt modelId="{E1DC4594-7869-4351-A7EB-B4A7B595E9F5}">
      <dgm:prSet/>
      <dgm:spPr/>
      <dgm:t>
        <a:bodyPr/>
        <a:lstStyle/>
        <a:p>
          <a:r>
            <a:rPr lang="el-GR"/>
            <a:t>Η εφαρμογή του περί Ρυθμίσεως Οδών και Οικοδομών Νόμου, Κεφ. 96 να γίνεται από μια κεντρική Αρχή η οποία θα διεκπεραιώνει το έργο της μέσω ενός Επαρχιακού Γραφείου ανά επαρχία</a:t>
          </a:r>
        </a:p>
      </dgm:t>
    </dgm:pt>
    <dgm:pt modelId="{2D19CEE9-4941-416D-B33A-421C75177451}" type="parTrans" cxnId="{210069CA-2C3E-416A-B41B-BFD60704A2DF}">
      <dgm:prSet/>
      <dgm:spPr/>
      <dgm:t>
        <a:bodyPr/>
        <a:lstStyle/>
        <a:p>
          <a:endParaRPr lang="el-GR"/>
        </a:p>
      </dgm:t>
    </dgm:pt>
    <dgm:pt modelId="{08BAA3B9-38F4-4E22-91DD-36B5D415CF63}" type="sibTrans" cxnId="{210069CA-2C3E-416A-B41B-BFD60704A2DF}">
      <dgm:prSet/>
      <dgm:spPr/>
      <dgm:t>
        <a:bodyPr/>
        <a:lstStyle/>
        <a:p>
          <a:endParaRPr lang="el-GR"/>
        </a:p>
      </dgm:t>
    </dgm:pt>
    <dgm:pt modelId="{3D2414F3-8302-4734-ABB9-ECF34E1EB986}">
      <dgm:prSet/>
      <dgm:spPr/>
      <dgm:t>
        <a:bodyPr/>
        <a:lstStyle/>
        <a:p>
          <a:r>
            <a:rPr lang="el-GR" dirty="0"/>
            <a:t>Αναβάθμιση του ρόλου του Επιβλέποντα Μηχανικού με ευθύνη και ποινές στην περίπτωση μη συμμόρφωσης με τους όρους και σχέδια των αδειών</a:t>
          </a:r>
        </a:p>
      </dgm:t>
    </dgm:pt>
    <dgm:pt modelId="{5685F564-0D79-401A-AAEE-A919C6FA93EA}" type="parTrans" cxnId="{6FFAE5DB-9ACF-4954-9562-9A5ACEBE95A7}">
      <dgm:prSet/>
      <dgm:spPr/>
      <dgm:t>
        <a:bodyPr/>
        <a:lstStyle/>
        <a:p>
          <a:endParaRPr lang="el-GR"/>
        </a:p>
      </dgm:t>
    </dgm:pt>
    <dgm:pt modelId="{34F192F6-32CD-41D3-9E4A-74EFE09F38A2}" type="sibTrans" cxnId="{6FFAE5DB-9ACF-4954-9562-9A5ACEBE95A7}">
      <dgm:prSet/>
      <dgm:spPr/>
      <dgm:t>
        <a:bodyPr/>
        <a:lstStyle/>
        <a:p>
          <a:endParaRPr lang="el-GR"/>
        </a:p>
      </dgm:t>
    </dgm:pt>
    <dgm:pt modelId="{00622A58-5908-4D17-BBCD-C67393455A85}">
      <dgm:prSet/>
      <dgm:spPr/>
      <dgm:t>
        <a:bodyPr/>
        <a:lstStyle/>
        <a:p>
          <a:r>
            <a:rPr lang="el-GR"/>
            <a:t>Εμπλοκή Αρμόδιων Χωρομετρών στη τελική χωρομετρία και αποτύπωση των επιτόπου καταστάσεων χωρίς την άμεση εμπλοκή του Τμήματος Κτηματολογίου και Χωρομετρίας</a:t>
          </a:r>
        </a:p>
      </dgm:t>
    </dgm:pt>
    <dgm:pt modelId="{BAE124BA-FF2C-4A2C-AAF7-85D324D360C5}" type="parTrans" cxnId="{4D363615-3828-4E3B-AE6C-952BB48A0AD9}">
      <dgm:prSet/>
      <dgm:spPr/>
      <dgm:t>
        <a:bodyPr/>
        <a:lstStyle/>
        <a:p>
          <a:endParaRPr lang="el-GR"/>
        </a:p>
      </dgm:t>
    </dgm:pt>
    <dgm:pt modelId="{CDA62B07-9150-4249-B2BB-38B73C0E09B6}" type="sibTrans" cxnId="{4D363615-3828-4E3B-AE6C-952BB48A0AD9}">
      <dgm:prSet/>
      <dgm:spPr/>
      <dgm:t>
        <a:bodyPr/>
        <a:lstStyle/>
        <a:p>
          <a:endParaRPr lang="el-GR"/>
        </a:p>
      </dgm:t>
    </dgm:pt>
    <dgm:pt modelId="{078D29DC-5D25-40D3-BD92-AEF3C31AB886}">
      <dgm:prSet/>
      <dgm:spPr/>
      <dgm:t>
        <a:bodyPr/>
        <a:lstStyle/>
        <a:p>
          <a:r>
            <a:rPr lang="el-GR"/>
            <a:t>Προσκόμιση στο Τμήμα Κτηματολογίου και Χωρομετρίας όλων των απαιτούμενων αδειών, πιστοποιητικών, εγγράφων και συγκαταθέσεων (από Τράπεζες, συνιδιοκτήτες, κτλ) και έκδοση τίτλων σε 2 εβδομάδες</a:t>
          </a:r>
        </a:p>
      </dgm:t>
    </dgm:pt>
    <dgm:pt modelId="{675DDFA1-A65E-4135-AC46-84E2BE23A098}" type="parTrans" cxnId="{D5C0D10A-F4B4-47D8-93DA-D3C6F09F9999}">
      <dgm:prSet/>
      <dgm:spPr/>
      <dgm:t>
        <a:bodyPr/>
        <a:lstStyle/>
        <a:p>
          <a:endParaRPr lang="el-GR"/>
        </a:p>
      </dgm:t>
    </dgm:pt>
    <dgm:pt modelId="{AF042155-C3C5-486A-9D8F-A418C4CB026E}" type="sibTrans" cxnId="{D5C0D10A-F4B4-47D8-93DA-D3C6F09F9999}">
      <dgm:prSet/>
      <dgm:spPr/>
      <dgm:t>
        <a:bodyPr/>
        <a:lstStyle/>
        <a:p>
          <a:endParaRPr lang="el-GR"/>
        </a:p>
      </dgm:t>
    </dgm:pt>
    <dgm:pt modelId="{6F5632A4-8D76-4DAD-97B0-A893F1637E20}" type="pres">
      <dgm:prSet presAssocID="{EABF4899-A4DA-43C3-A471-DBC34088B53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977B0A1-3CE4-4731-BC25-9DC2D3B81116}" type="pres">
      <dgm:prSet presAssocID="{1CF65AE4-2BD8-4F70-A818-4E6B8C9DFE1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79FA2FC-8138-4B7F-93BA-0A541586CFD4}" type="pres">
      <dgm:prSet presAssocID="{A778D059-0B3A-4FE1-8176-6F3410A7504D}" presName="spacer" presStyleCnt="0"/>
      <dgm:spPr/>
    </dgm:pt>
    <dgm:pt modelId="{AFD41B21-C7CE-44F7-9303-EF1B3B5F7320}" type="pres">
      <dgm:prSet presAssocID="{E1DC4594-7869-4351-A7EB-B4A7B595E9F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E68D906-D790-479D-8B0C-09A534FA6877}" type="pres">
      <dgm:prSet presAssocID="{08BAA3B9-38F4-4E22-91DD-36B5D415CF63}" presName="spacer" presStyleCnt="0"/>
      <dgm:spPr/>
    </dgm:pt>
    <dgm:pt modelId="{BAE6674B-66A1-4A4C-AE7A-4F0635A2B14A}" type="pres">
      <dgm:prSet presAssocID="{3D2414F3-8302-4734-ABB9-ECF34E1EB98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15D8369-7F65-4B6F-A16D-B736779153E4}" type="pres">
      <dgm:prSet presAssocID="{34F192F6-32CD-41D3-9E4A-74EFE09F38A2}" presName="spacer" presStyleCnt="0"/>
      <dgm:spPr/>
    </dgm:pt>
    <dgm:pt modelId="{8EE731CE-8D70-4201-971F-6BD11010FFA5}" type="pres">
      <dgm:prSet presAssocID="{00622A58-5908-4D17-BBCD-C67393455A8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7828B5E-6BFD-4EE7-8200-82FE9F05E18C}" type="pres">
      <dgm:prSet presAssocID="{CDA62B07-9150-4249-B2BB-38B73C0E09B6}" presName="spacer" presStyleCnt="0"/>
      <dgm:spPr/>
    </dgm:pt>
    <dgm:pt modelId="{C778BA24-97BB-472C-BC5E-4E0F46661175}" type="pres">
      <dgm:prSet presAssocID="{078D29DC-5D25-40D3-BD92-AEF3C31AB88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B3AACA6-A729-441B-9B84-4226BCAAE93F}" type="presOf" srcId="{3D2414F3-8302-4734-ABB9-ECF34E1EB986}" destId="{BAE6674B-66A1-4A4C-AE7A-4F0635A2B14A}" srcOrd="0" destOrd="0" presId="urn:microsoft.com/office/officeart/2005/8/layout/vList2"/>
    <dgm:cxn modelId="{2B80EF40-86ED-4180-80E1-DA2AEB7131D8}" type="presOf" srcId="{078D29DC-5D25-40D3-BD92-AEF3C31AB886}" destId="{C778BA24-97BB-472C-BC5E-4E0F46661175}" srcOrd="0" destOrd="0" presId="urn:microsoft.com/office/officeart/2005/8/layout/vList2"/>
    <dgm:cxn modelId="{4D363615-3828-4E3B-AE6C-952BB48A0AD9}" srcId="{EABF4899-A4DA-43C3-A471-DBC34088B53E}" destId="{00622A58-5908-4D17-BBCD-C67393455A85}" srcOrd="3" destOrd="0" parTransId="{BAE124BA-FF2C-4A2C-AAF7-85D324D360C5}" sibTransId="{CDA62B07-9150-4249-B2BB-38B73C0E09B6}"/>
    <dgm:cxn modelId="{690329B3-EF4E-48B4-A6CF-C1EE3EF177E7}" type="presOf" srcId="{EABF4899-A4DA-43C3-A471-DBC34088B53E}" destId="{6F5632A4-8D76-4DAD-97B0-A893F1637E20}" srcOrd="0" destOrd="0" presId="urn:microsoft.com/office/officeart/2005/8/layout/vList2"/>
    <dgm:cxn modelId="{6FFAE5DB-9ACF-4954-9562-9A5ACEBE95A7}" srcId="{EABF4899-A4DA-43C3-A471-DBC34088B53E}" destId="{3D2414F3-8302-4734-ABB9-ECF34E1EB986}" srcOrd="2" destOrd="0" parTransId="{5685F564-0D79-401A-AAEE-A919C6FA93EA}" sibTransId="{34F192F6-32CD-41D3-9E4A-74EFE09F38A2}"/>
    <dgm:cxn modelId="{80F507AA-8393-4A95-9142-11D297A5F87B}" type="presOf" srcId="{E1DC4594-7869-4351-A7EB-B4A7B595E9F5}" destId="{AFD41B21-C7CE-44F7-9303-EF1B3B5F7320}" srcOrd="0" destOrd="0" presId="urn:microsoft.com/office/officeart/2005/8/layout/vList2"/>
    <dgm:cxn modelId="{8BE936FD-16C6-4C2D-95C0-625D24718718}" type="presOf" srcId="{1CF65AE4-2BD8-4F70-A818-4E6B8C9DFE19}" destId="{0977B0A1-3CE4-4731-BC25-9DC2D3B81116}" srcOrd="0" destOrd="0" presId="urn:microsoft.com/office/officeart/2005/8/layout/vList2"/>
    <dgm:cxn modelId="{210069CA-2C3E-416A-B41B-BFD60704A2DF}" srcId="{EABF4899-A4DA-43C3-A471-DBC34088B53E}" destId="{E1DC4594-7869-4351-A7EB-B4A7B595E9F5}" srcOrd="1" destOrd="0" parTransId="{2D19CEE9-4941-416D-B33A-421C75177451}" sibTransId="{08BAA3B9-38F4-4E22-91DD-36B5D415CF63}"/>
    <dgm:cxn modelId="{D5C0D10A-F4B4-47D8-93DA-D3C6F09F9999}" srcId="{EABF4899-A4DA-43C3-A471-DBC34088B53E}" destId="{078D29DC-5D25-40D3-BD92-AEF3C31AB886}" srcOrd="4" destOrd="0" parTransId="{675DDFA1-A65E-4135-AC46-84E2BE23A098}" sibTransId="{AF042155-C3C5-486A-9D8F-A418C4CB026E}"/>
    <dgm:cxn modelId="{C00C5193-0392-4B56-A1A9-D4CE23BEB66C}" type="presOf" srcId="{00622A58-5908-4D17-BBCD-C67393455A85}" destId="{8EE731CE-8D70-4201-971F-6BD11010FFA5}" srcOrd="0" destOrd="0" presId="urn:microsoft.com/office/officeart/2005/8/layout/vList2"/>
    <dgm:cxn modelId="{F2E4C1FD-FA7D-4E4F-95AE-B69DC57D55D8}" srcId="{EABF4899-A4DA-43C3-A471-DBC34088B53E}" destId="{1CF65AE4-2BD8-4F70-A818-4E6B8C9DFE19}" srcOrd="0" destOrd="0" parTransId="{9A786340-2ACC-4814-9251-3F6A61186683}" sibTransId="{A778D059-0B3A-4FE1-8176-6F3410A7504D}"/>
    <dgm:cxn modelId="{05A2B488-F656-40D8-8BC7-C80339334F87}" type="presParOf" srcId="{6F5632A4-8D76-4DAD-97B0-A893F1637E20}" destId="{0977B0A1-3CE4-4731-BC25-9DC2D3B81116}" srcOrd="0" destOrd="0" presId="urn:microsoft.com/office/officeart/2005/8/layout/vList2"/>
    <dgm:cxn modelId="{98CFC05C-CE1E-4155-B597-7062C078ED7F}" type="presParOf" srcId="{6F5632A4-8D76-4DAD-97B0-A893F1637E20}" destId="{B79FA2FC-8138-4B7F-93BA-0A541586CFD4}" srcOrd="1" destOrd="0" presId="urn:microsoft.com/office/officeart/2005/8/layout/vList2"/>
    <dgm:cxn modelId="{ED2AD01B-AA20-457C-943B-26F852331E25}" type="presParOf" srcId="{6F5632A4-8D76-4DAD-97B0-A893F1637E20}" destId="{AFD41B21-C7CE-44F7-9303-EF1B3B5F7320}" srcOrd="2" destOrd="0" presId="urn:microsoft.com/office/officeart/2005/8/layout/vList2"/>
    <dgm:cxn modelId="{6AF3F279-13D1-4439-BA9C-A37FCDDA449F}" type="presParOf" srcId="{6F5632A4-8D76-4DAD-97B0-A893F1637E20}" destId="{9E68D906-D790-479D-8B0C-09A534FA6877}" srcOrd="3" destOrd="0" presId="urn:microsoft.com/office/officeart/2005/8/layout/vList2"/>
    <dgm:cxn modelId="{CEB85C4F-5A4B-4B46-B542-DD89C8A9B4A4}" type="presParOf" srcId="{6F5632A4-8D76-4DAD-97B0-A893F1637E20}" destId="{BAE6674B-66A1-4A4C-AE7A-4F0635A2B14A}" srcOrd="4" destOrd="0" presId="urn:microsoft.com/office/officeart/2005/8/layout/vList2"/>
    <dgm:cxn modelId="{D325B71D-5535-4826-92AE-2FE2ACBAE69E}" type="presParOf" srcId="{6F5632A4-8D76-4DAD-97B0-A893F1637E20}" destId="{F15D8369-7F65-4B6F-A16D-B736779153E4}" srcOrd="5" destOrd="0" presId="urn:microsoft.com/office/officeart/2005/8/layout/vList2"/>
    <dgm:cxn modelId="{09E6C2E0-6A45-4305-BEBA-1C799401A978}" type="presParOf" srcId="{6F5632A4-8D76-4DAD-97B0-A893F1637E20}" destId="{8EE731CE-8D70-4201-971F-6BD11010FFA5}" srcOrd="6" destOrd="0" presId="urn:microsoft.com/office/officeart/2005/8/layout/vList2"/>
    <dgm:cxn modelId="{A30F9980-0FEB-4B29-86C1-055E78A804F4}" type="presParOf" srcId="{6F5632A4-8D76-4DAD-97B0-A893F1637E20}" destId="{57828B5E-6BFD-4EE7-8200-82FE9F05E18C}" srcOrd="7" destOrd="0" presId="urn:microsoft.com/office/officeart/2005/8/layout/vList2"/>
    <dgm:cxn modelId="{F90B189F-BEBC-4A85-A2A2-D4CDF84ED0B6}" type="presParOf" srcId="{6F5632A4-8D76-4DAD-97B0-A893F1637E20}" destId="{C778BA24-97BB-472C-BC5E-4E0F4666117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9B9D399-89AB-4988-9595-C305E3653551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l-GR"/>
        </a:p>
      </dgm:t>
    </dgm:pt>
    <dgm:pt modelId="{50897640-C1D7-4546-AF91-741538F600E8}">
      <dgm:prSet/>
      <dgm:spPr/>
      <dgm:t>
        <a:bodyPr/>
        <a:lstStyle/>
        <a:p>
          <a:r>
            <a:rPr lang="el-GR"/>
            <a:t>Τα πωλητήρια έγγραφα θα πρέπει να συνοδεύονται απαραίτητα από σχέδια των αδειών οικοδομής και διαίρεσης</a:t>
          </a:r>
        </a:p>
      </dgm:t>
    </dgm:pt>
    <dgm:pt modelId="{791C149C-F43F-4E07-9977-FA4B66974322}" type="parTrans" cxnId="{47C09A54-060A-41DB-8444-4A1D06152386}">
      <dgm:prSet/>
      <dgm:spPr/>
      <dgm:t>
        <a:bodyPr/>
        <a:lstStyle/>
        <a:p>
          <a:endParaRPr lang="el-GR"/>
        </a:p>
      </dgm:t>
    </dgm:pt>
    <dgm:pt modelId="{F6EB9223-C55F-4082-B3B1-5F2D5497F31E}" type="sibTrans" cxnId="{47C09A54-060A-41DB-8444-4A1D06152386}">
      <dgm:prSet/>
      <dgm:spPr/>
      <dgm:t>
        <a:bodyPr/>
        <a:lstStyle/>
        <a:p>
          <a:endParaRPr lang="el-GR"/>
        </a:p>
      </dgm:t>
    </dgm:pt>
    <dgm:pt modelId="{173741CF-55B9-4CA0-BA4F-3B6487347CDF}">
      <dgm:prSet/>
      <dgm:spPr/>
      <dgm:t>
        <a:bodyPr/>
        <a:lstStyle/>
        <a:p>
          <a:r>
            <a:rPr lang="el-GR"/>
            <a:t>Η κατάθεση πωλητηρίου να υπέχει θέση μεταβίβασης. Δηλαδή να προσκομίζονται οι σχετικές φοροαπαλλαγές, απαλλαγές υποθηκών κτλ.</a:t>
          </a:r>
        </a:p>
      </dgm:t>
    </dgm:pt>
    <dgm:pt modelId="{FAA2D2B8-46F9-45DB-B2A5-EAEC55428F9D}" type="parTrans" cxnId="{74A343E6-564A-4ADB-8891-8F07117E0809}">
      <dgm:prSet/>
      <dgm:spPr/>
      <dgm:t>
        <a:bodyPr/>
        <a:lstStyle/>
        <a:p>
          <a:endParaRPr lang="el-GR"/>
        </a:p>
      </dgm:t>
    </dgm:pt>
    <dgm:pt modelId="{69A0DFBE-084C-4189-9EFB-3BE046718BF7}" type="sibTrans" cxnId="{74A343E6-564A-4ADB-8891-8F07117E0809}">
      <dgm:prSet/>
      <dgm:spPr/>
      <dgm:t>
        <a:bodyPr/>
        <a:lstStyle/>
        <a:p>
          <a:endParaRPr lang="el-GR"/>
        </a:p>
      </dgm:t>
    </dgm:pt>
    <dgm:pt modelId="{7EADAAFF-B86C-478C-8355-D0741080E36E}">
      <dgm:prSet/>
      <dgm:spPr/>
      <dgm:t>
        <a:bodyPr/>
        <a:lstStyle/>
        <a:p>
          <a:r>
            <a:rPr lang="el-GR"/>
            <a:t>Επιβολή ποινών στις περιπτώσεις μη τήρησης συμφωνιών (μη συμπλήρωση αντιπαροχών, μεταβιβάσεων, κτλ)</a:t>
          </a:r>
        </a:p>
      </dgm:t>
    </dgm:pt>
    <dgm:pt modelId="{8E0DC5BC-2672-4AE9-BB9C-B8D6B86DF040}" type="parTrans" cxnId="{2C5DE8F8-DED7-44F0-B2DB-E1503D9CAC1D}">
      <dgm:prSet/>
      <dgm:spPr/>
      <dgm:t>
        <a:bodyPr/>
        <a:lstStyle/>
        <a:p>
          <a:endParaRPr lang="el-GR"/>
        </a:p>
      </dgm:t>
    </dgm:pt>
    <dgm:pt modelId="{3726F275-60C4-483F-B39A-70F4593EDED6}" type="sibTrans" cxnId="{2C5DE8F8-DED7-44F0-B2DB-E1503D9CAC1D}">
      <dgm:prSet/>
      <dgm:spPr/>
      <dgm:t>
        <a:bodyPr/>
        <a:lstStyle/>
        <a:p>
          <a:endParaRPr lang="el-GR"/>
        </a:p>
      </dgm:t>
    </dgm:pt>
    <dgm:pt modelId="{A9B7CBD0-7B07-46E7-9CB4-9163EE2CB6DE}" type="pres">
      <dgm:prSet presAssocID="{79B9D399-89AB-4988-9595-C305E36535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7F4EE41-D8C3-44E5-8B23-F51F9AED7732}" type="pres">
      <dgm:prSet presAssocID="{50897640-C1D7-4546-AF91-741538F600E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32004F9-1483-4978-9C29-62451F7A511E}" type="pres">
      <dgm:prSet presAssocID="{F6EB9223-C55F-4082-B3B1-5F2D5497F31E}" presName="spacer" presStyleCnt="0"/>
      <dgm:spPr/>
    </dgm:pt>
    <dgm:pt modelId="{65411E9E-0B53-40BD-93B6-1E50E69054B7}" type="pres">
      <dgm:prSet presAssocID="{173741CF-55B9-4CA0-BA4F-3B6487347CD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2697E4D-656E-417A-A0DF-E0468F475EAD}" type="pres">
      <dgm:prSet presAssocID="{69A0DFBE-084C-4189-9EFB-3BE046718BF7}" presName="spacer" presStyleCnt="0"/>
      <dgm:spPr/>
    </dgm:pt>
    <dgm:pt modelId="{867F75FD-EA87-4C12-9E47-83D4DB74069D}" type="pres">
      <dgm:prSet presAssocID="{7EADAAFF-B86C-478C-8355-D0741080E36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7C09A54-060A-41DB-8444-4A1D06152386}" srcId="{79B9D399-89AB-4988-9595-C305E3653551}" destId="{50897640-C1D7-4546-AF91-741538F600E8}" srcOrd="0" destOrd="0" parTransId="{791C149C-F43F-4E07-9977-FA4B66974322}" sibTransId="{F6EB9223-C55F-4082-B3B1-5F2D5497F31E}"/>
    <dgm:cxn modelId="{29DC40E5-DCF9-4FF5-8E4F-F504186113C8}" type="presOf" srcId="{50897640-C1D7-4546-AF91-741538F600E8}" destId="{27F4EE41-D8C3-44E5-8B23-F51F9AED7732}" srcOrd="0" destOrd="0" presId="urn:microsoft.com/office/officeart/2005/8/layout/vList2"/>
    <dgm:cxn modelId="{74A343E6-564A-4ADB-8891-8F07117E0809}" srcId="{79B9D399-89AB-4988-9595-C305E3653551}" destId="{173741CF-55B9-4CA0-BA4F-3B6487347CDF}" srcOrd="1" destOrd="0" parTransId="{FAA2D2B8-46F9-45DB-B2A5-EAEC55428F9D}" sibTransId="{69A0DFBE-084C-4189-9EFB-3BE046718BF7}"/>
    <dgm:cxn modelId="{9DE1FCB4-13FC-43D7-8896-0C7B6D7B37CA}" type="presOf" srcId="{7EADAAFF-B86C-478C-8355-D0741080E36E}" destId="{867F75FD-EA87-4C12-9E47-83D4DB74069D}" srcOrd="0" destOrd="0" presId="urn:microsoft.com/office/officeart/2005/8/layout/vList2"/>
    <dgm:cxn modelId="{0C43CC10-1184-4377-8FEE-8F105A92BBAC}" type="presOf" srcId="{173741CF-55B9-4CA0-BA4F-3B6487347CDF}" destId="{65411E9E-0B53-40BD-93B6-1E50E69054B7}" srcOrd="0" destOrd="0" presId="urn:microsoft.com/office/officeart/2005/8/layout/vList2"/>
    <dgm:cxn modelId="{7BF626EF-62A1-4BB2-9BF1-FCBC5C672E94}" type="presOf" srcId="{79B9D399-89AB-4988-9595-C305E3653551}" destId="{A9B7CBD0-7B07-46E7-9CB4-9163EE2CB6DE}" srcOrd="0" destOrd="0" presId="urn:microsoft.com/office/officeart/2005/8/layout/vList2"/>
    <dgm:cxn modelId="{2C5DE8F8-DED7-44F0-B2DB-E1503D9CAC1D}" srcId="{79B9D399-89AB-4988-9595-C305E3653551}" destId="{7EADAAFF-B86C-478C-8355-D0741080E36E}" srcOrd="2" destOrd="0" parTransId="{8E0DC5BC-2672-4AE9-BB9C-B8D6B86DF040}" sibTransId="{3726F275-60C4-483F-B39A-70F4593EDED6}"/>
    <dgm:cxn modelId="{6C1DE336-AFE0-4A1D-BE57-70E3CA16E208}" type="presParOf" srcId="{A9B7CBD0-7B07-46E7-9CB4-9163EE2CB6DE}" destId="{27F4EE41-D8C3-44E5-8B23-F51F9AED7732}" srcOrd="0" destOrd="0" presId="urn:microsoft.com/office/officeart/2005/8/layout/vList2"/>
    <dgm:cxn modelId="{D208DBDA-466C-4DE7-AED8-0FFEB19E0E70}" type="presParOf" srcId="{A9B7CBD0-7B07-46E7-9CB4-9163EE2CB6DE}" destId="{932004F9-1483-4978-9C29-62451F7A511E}" srcOrd="1" destOrd="0" presId="urn:microsoft.com/office/officeart/2005/8/layout/vList2"/>
    <dgm:cxn modelId="{A532BB61-4440-488C-AEBB-E8A4EC55CA39}" type="presParOf" srcId="{A9B7CBD0-7B07-46E7-9CB4-9163EE2CB6DE}" destId="{65411E9E-0B53-40BD-93B6-1E50E69054B7}" srcOrd="2" destOrd="0" presId="urn:microsoft.com/office/officeart/2005/8/layout/vList2"/>
    <dgm:cxn modelId="{D69C28EE-DC48-486A-B570-11CEADCA9C05}" type="presParOf" srcId="{A9B7CBD0-7B07-46E7-9CB4-9163EE2CB6DE}" destId="{82697E4D-656E-417A-A0DF-E0468F475EAD}" srcOrd="3" destOrd="0" presId="urn:microsoft.com/office/officeart/2005/8/layout/vList2"/>
    <dgm:cxn modelId="{CA1DD5D3-1689-45DE-B7EB-D1BEA891B76E}" type="presParOf" srcId="{A9B7CBD0-7B07-46E7-9CB4-9163EE2CB6DE}" destId="{867F75FD-EA87-4C12-9E47-83D4DB74069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F0AA34-DEDD-4982-BD4D-6F8C23AA2D8B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l-GR"/>
        </a:p>
      </dgm:t>
    </dgm:pt>
    <dgm:pt modelId="{EF0E2F65-924C-43BF-8F90-481BFE59284A}">
      <dgm:prSet/>
      <dgm:spPr/>
      <dgm:t>
        <a:bodyPr/>
        <a:lstStyle/>
        <a:p>
          <a:r>
            <a:rPr lang="el-GR" b="1" i="1" u="sng"/>
            <a:t>Πιστοποιητικό Έγκρισης</a:t>
          </a:r>
          <a:r>
            <a:rPr lang="el-GR"/>
            <a:t>: Εκδίδεται στις περιπτώσεις όπου υπάρχει ταύτιση των σχετικών Αδειών με την επιτόπου κατάσταση.</a:t>
          </a:r>
        </a:p>
      </dgm:t>
    </dgm:pt>
    <dgm:pt modelId="{75FEC421-339A-47CA-8C35-623C8849910A}" type="parTrans" cxnId="{AA62874E-60C3-4857-A04C-91525F08AB67}">
      <dgm:prSet/>
      <dgm:spPr/>
      <dgm:t>
        <a:bodyPr/>
        <a:lstStyle/>
        <a:p>
          <a:endParaRPr lang="el-GR"/>
        </a:p>
      </dgm:t>
    </dgm:pt>
    <dgm:pt modelId="{4F4A85E9-A18F-44F0-B67C-837D2D1AC10C}" type="sibTrans" cxnId="{AA62874E-60C3-4857-A04C-91525F08AB67}">
      <dgm:prSet/>
      <dgm:spPr/>
      <dgm:t>
        <a:bodyPr/>
        <a:lstStyle/>
        <a:p>
          <a:endParaRPr lang="el-GR"/>
        </a:p>
      </dgm:t>
    </dgm:pt>
    <dgm:pt modelId="{C8B2497B-9F30-46AB-91BB-25CE086D72EB}">
      <dgm:prSet/>
      <dgm:spPr/>
      <dgm:t>
        <a:bodyPr/>
        <a:lstStyle/>
        <a:p>
          <a:r>
            <a:rPr lang="el-GR" b="1" i="1" u="sng"/>
            <a:t>Πιστοποιητικό Έγκρισης με Σημειώσεις</a:t>
          </a:r>
          <a:r>
            <a:rPr lang="el-GR"/>
            <a:t>: Εκδίδεται στις περιπτώσεις όπου υπάρχουν επουσιώδεις διαφοροποιήσεις των επιτόπου καταστάσεων σε σχέση με τις σχετικές Άδειες. Οι παρατηρήσεις αναφέρονται στους τίτλους ιδιοκτησίας.</a:t>
          </a:r>
        </a:p>
      </dgm:t>
    </dgm:pt>
    <dgm:pt modelId="{354F133E-8849-49A6-8FF5-F273C248C4D2}" type="parTrans" cxnId="{BB23F0F7-9BD7-49E1-ADC7-1148EB561727}">
      <dgm:prSet/>
      <dgm:spPr/>
      <dgm:t>
        <a:bodyPr/>
        <a:lstStyle/>
        <a:p>
          <a:endParaRPr lang="el-GR"/>
        </a:p>
      </dgm:t>
    </dgm:pt>
    <dgm:pt modelId="{748F8619-8BA2-4A31-A944-AEE41D58F421}" type="sibTrans" cxnId="{BB23F0F7-9BD7-49E1-ADC7-1148EB561727}">
      <dgm:prSet/>
      <dgm:spPr/>
      <dgm:t>
        <a:bodyPr/>
        <a:lstStyle/>
        <a:p>
          <a:endParaRPr lang="el-GR"/>
        </a:p>
      </dgm:t>
    </dgm:pt>
    <dgm:pt modelId="{39F3A225-9D20-47F6-96BF-C5FCCBBBF6C8}">
      <dgm:prSet/>
      <dgm:spPr/>
      <dgm:t>
        <a:bodyPr/>
        <a:lstStyle/>
        <a:p>
          <a:r>
            <a:rPr lang="el-GR" b="1" i="1" u="sng" dirty="0"/>
            <a:t>Πιστοποιητικό Μη Εξουσιοδοτημένων Εργασιών</a:t>
          </a:r>
          <a:r>
            <a:rPr lang="el-GR" dirty="0"/>
            <a:t>: </a:t>
          </a:r>
          <a:r>
            <a:rPr lang="el-GR" dirty="0" smtClean="0"/>
            <a:t>εκδίδεται </a:t>
          </a:r>
          <a:r>
            <a:rPr lang="el-GR" dirty="0"/>
            <a:t>στις περιπτώσεις που παρατηρούνται ουσιώδεις παρατυπίες. Αναγράφονται στο τίτλο ιδιοκτησίας και αποτελούν εμπόδιο για την εκούσια μεταβίβαση του ακινήτου και εκούσια εγγραφή εμπραγμάτου βάρους.</a:t>
          </a:r>
        </a:p>
      </dgm:t>
    </dgm:pt>
    <dgm:pt modelId="{E7F9E5D1-78ED-4B8E-8A78-FCE1A3F6F5B8}" type="parTrans" cxnId="{9B12C241-3FCB-4806-A792-90D6C50E3218}">
      <dgm:prSet/>
      <dgm:spPr/>
      <dgm:t>
        <a:bodyPr/>
        <a:lstStyle/>
        <a:p>
          <a:endParaRPr lang="el-GR"/>
        </a:p>
      </dgm:t>
    </dgm:pt>
    <dgm:pt modelId="{1A0E475D-69BF-4EF5-BC45-6E4AF545516A}" type="sibTrans" cxnId="{9B12C241-3FCB-4806-A792-90D6C50E3218}">
      <dgm:prSet/>
      <dgm:spPr/>
      <dgm:t>
        <a:bodyPr/>
        <a:lstStyle/>
        <a:p>
          <a:endParaRPr lang="el-GR"/>
        </a:p>
      </dgm:t>
    </dgm:pt>
    <dgm:pt modelId="{1230C48E-999B-4347-82CB-939DAFAC8BF4}" type="pres">
      <dgm:prSet presAssocID="{9BF0AA34-DEDD-4982-BD4D-6F8C23AA2D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547F8D0-4878-4DD6-A887-80EE8D517CEE}" type="pres">
      <dgm:prSet presAssocID="{EF0E2F65-924C-43BF-8F90-481BFE59284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ADF02B6-27FE-420D-9CBA-10E0BA0194D8}" type="pres">
      <dgm:prSet presAssocID="{4F4A85E9-A18F-44F0-B67C-837D2D1AC10C}" presName="spacer" presStyleCnt="0"/>
      <dgm:spPr/>
    </dgm:pt>
    <dgm:pt modelId="{F767ABE1-FC1A-4320-9AFF-CB513EECD3D9}" type="pres">
      <dgm:prSet presAssocID="{C8B2497B-9F30-46AB-91BB-25CE086D72E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B9D77CC-18BC-4D35-9ADF-70CB5E59D2C2}" type="pres">
      <dgm:prSet presAssocID="{748F8619-8BA2-4A31-A944-AEE41D58F421}" presName="spacer" presStyleCnt="0"/>
      <dgm:spPr/>
    </dgm:pt>
    <dgm:pt modelId="{C47D120F-23E2-4CE2-9190-E940415179FE}" type="pres">
      <dgm:prSet presAssocID="{39F3A225-9D20-47F6-96BF-C5FCCBBBF6C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430AA8A-4B6F-45AF-AFC4-4503B8D453BF}" type="presOf" srcId="{39F3A225-9D20-47F6-96BF-C5FCCBBBF6C8}" destId="{C47D120F-23E2-4CE2-9190-E940415179FE}" srcOrd="0" destOrd="0" presId="urn:microsoft.com/office/officeart/2005/8/layout/vList2"/>
    <dgm:cxn modelId="{AA62874E-60C3-4857-A04C-91525F08AB67}" srcId="{9BF0AA34-DEDD-4982-BD4D-6F8C23AA2D8B}" destId="{EF0E2F65-924C-43BF-8F90-481BFE59284A}" srcOrd="0" destOrd="0" parTransId="{75FEC421-339A-47CA-8C35-623C8849910A}" sibTransId="{4F4A85E9-A18F-44F0-B67C-837D2D1AC10C}"/>
    <dgm:cxn modelId="{9B12C241-3FCB-4806-A792-90D6C50E3218}" srcId="{9BF0AA34-DEDD-4982-BD4D-6F8C23AA2D8B}" destId="{39F3A225-9D20-47F6-96BF-C5FCCBBBF6C8}" srcOrd="2" destOrd="0" parTransId="{E7F9E5D1-78ED-4B8E-8A78-FCE1A3F6F5B8}" sibTransId="{1A0E475D-69BF-4EF5-BC45-6E4AF545516A}"/>
    <dgm:cxn modelId="{5C67AD19-FF42-47C9-9D1C-0E56CFFC6723}" type="presOf" srcId="{EF0E2F65-924C-43BF-8F90-481BFE59284A}" destId="{0547F8D0-4878-4DD6-A887-80EE8D517CEE}" srcOrd="0" destOrd="0" presId="urn:microsoft.com/office/officeart/2005/8/layout/vList2"/>
    <dgm:cxn modelId="{BB23F0F7-9BD7-49E1-ADC7-1148EB561727}" srcId="{9BF0AA34-DEDD-4982-BD4D-6F8C23AA2D8B}" destId="{C8B2497B-9F30-46AB-91BB-25CE086D72EB}" srcOrd="1" destOrd="0" parTransId="{354F133E-8849-49A6-8FF5-F273C248C4D2}" sibTransId="{748F8619-8BA2-4A31-A944-AEE41D58F421}"/>
    <dgm:cxn modelId="{0D09E93A-7A81-4EE7-87AA-40B31B797CFC}" type="presOf" srcId="{C8B2497B-9F30-46AB-91BB-25CE086D72EB}" destId="{F767ABE1-FC1A-4320-9AFF-CB513EECD3D9}" srcOrd="0" destOrd="0" presId="urn:microsoft.com/office/officeart/2005/8/layout/vList2"/>
    <dgm:cxn modelId="{18368445-9198-418B-82D9-A4C1A37498F2}" type="presOf" srcId="{9BF0AA34-DEDD-4982-BD4D-6F8C23AA2D8B}" destId="{1230C48E-999B-4347-82CB-939DAFAC8BF4}" srcOrd="0" destOrd="0" presId="urn:microsoft.com/office/officeart/2005/8/layout/vList2"/>
    <dgm:cxn modelId="{56A8271A-0E0E-40C9-8679-350321EC5BB8}" type="presParOf" srcId="{1230C48E-999B-4347-82CB-939DAFAC8BF4}" destId="{0547F8D0-4878-4DD6-A887-80EE8D517CEE}" srcOrd="0" destOrd="0" presId="urn:microsoft.com/office/officeart/2005/8/layout/vList2"/>
    <dgm:cxn modelId="{8F26143B-68A9-4BA2-9CC1-20A5CEDCEF16}" type="presParOf" srcId="{1230C48E-999B-4347-82CB-939DAFAC8BF4}" destId="{3ADF02B6-27FE-420D-9CBA-10E0BA0194D8}" srcOrd="1" destOrd="0" presId="urn:microsoft.com/office/officeart/2005/8/layout/vList2"/>
    <dgm:cxn modelId="{DB45FAB3-BA80-485A-8107-3B52178C4BBC}" type="presParOf" srcId="{1230C48E-999B-4347-82CB-939DAFAC8BF4}" destId="{F767ABE1-FC1A-4320-9AFF-CB513EECD3D9}" srcOrd="2" destOrd="0" presId="urn:microsoft.com/office/officeart/2005/8/layout/vList2"/>
    <dgm:cxn modelId="{346A84A4-330D-4E13-B63F-6E7F7BB23E2F}" type="presParOf" srcId="{1230C48E-999B-4347-82CB-939DAFAC8BF4}" destId="{4B9D77CC-18BC-4D35-9ADF-70CB5E59D2C2}" srcOrd="3" destOrd="0" presId="urn:microsoft.com/office/officeart/2005/8/layout/vList2"/>
    <dgm:cxn modelId="{4CE28CC2-2FBF-48C2-93C6-9BE462374102}" type="presParOf" srcId="{1230C48E-999B-4347-82CB-939DAFAC8BF4}" destId="{C47D120F-23E2-4CE2-9190-E940415179F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723284-C474-491C-AE94-3265BF8BE8A0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l-GR"/>
        </a:p>
      </dgm:t>
    </dgm:pt>
    <dgm:pt modelId="{2566285D-049C-441C-AF2A-B3D120126217}">
      <dgm:prSet/>
      <dgm:spPr/>
      <dgm:t>
        <a:bodyPr/>
        <a:lstStyle/>
        <a:p>
          <a:r>
            <a:rPr lang="el-GR"/>
            <a:t>Ανάγκες Αγοραστή</a:t>
          </a:r>
        </a:p>
      </dgm:t>
    </dgm:pt>
    <dgm:pt modelId="{438F9248-F27F-4A72-A093-AB848BD0405B}" type="parTrans" cxnId="{8C1F2288-D29D-4E0E-AEA5-613060903257}">
      <dgm:prSet/>
      <dgm:spPr/>
      <dgm:t>
        <a:bodyPr/>
        <a:lstStyle/>
        <a:p>
          <a:endParaRPr lang="el-GR"/>
        </a:p>
      </dgm:t>
    </dgm:pt>
    <dgm:pt modelId="{821065A3-9AEC-4C1A-8B98-105DF2FCB458}" type="sibTrans" cxnId="{8C1F2288-D29D-4E0E-AEA5-613060903257}">
      <dgm:prSet/>
      <dgm:spPr/>
      <dgm:t>
        <a:bodyPr/>
        <a:lstStyle/>
        <a:p>
          <a:endParaRPr lang="el-GR"/>
        </a:p>
      </dgm:t>
    </dgm:pt>
    <dgm:pt modelId="{F92185C6-0E6B-4E69-8EC8-240D87ED1070}">
      <dgm:prSet/>
      <dgm:spPr/>
      <dgm:t>
        <a:bodyPr/>
        <a:lstStyle/>
        <a:p>
          <a:r>
            <a:rPr lang="el-GR"/>
            <a:t>Διαθέσιμα Ακίνητα</a:t>
          </a:r>
        </a:p>
      </dgm:t>
    </dgm:pt>
    <dgm:pt modelId="{FB0FC06B-55A3-4C14-8E3B-411429FFAAA0}" type="parTrans" cxnId="{F62F817E-7E42-4F8A-811A-6C3AF5DF735C}">
      <dgm:prSet/>
      <dgm:spPr/>
      <dgm:t>
        <a:bodyPr/>
        <a:lstStyle/>
        <a:p>
          <a:endParaRPr lang="el-GR"/>
        </a:p>
      </dgm:t>
    </dgm:pt>
    <dgm:pt modelId="{F1C6FECC-A32C-40D8-A1F1-0FFDC06E7727}" type="sibTrans" cxnId="{F62F817E-7E42-4F8A-811A-6C3AF5DF735C}">
      <dgm:prSet/>
      <dgm:spPr/>
      <dgm:t>
        <a:bodyPr/>
        <a:lstStyle/>
        <a:p>
          <a:endParaRPr lang="el-GR"/>
        </a:p>
      </dgm:t>
    </dgm:pt>
    <dgm:pt modelId="{507BC72D-4978-40E2-9D16-6329E9E06882}">
      <dgm:prSet/>
      <dgm:spPr/>
      <dgm:t>
        <a:bodyPr/>
        <a:lstStyle/>
        <a:p>
          <a:r>
            <a:rPr lang="el-GR"/>
            <a:t>Χρηματοδότηση Αγοραστή</a:t>
          </a:r>
        </a:p>
      </dgm:t>
    </dgm:pt>
    <dgm:pt modelId="{A6E1E1AD-1446-4731-9F63-E8153528CF33}" type="parTrans" cxnId="{94759114-5BC2-4B80-A7C5-E3BE1EA2A536}">
      <dgm:prSet/>
      <dgm:spPr/>
      <dgm:t>
        <a:bodyPr/>
        <a:lstStyle/>
        <a:p>
          <a:endParaRPr lang="el-GR"/>
        </a:p>
      </dgm:t>
    </dgm:pt>
    <dgm:pt modelId="{ACCE6BDB-69F4-40F7-B070-BAD29CF7E46D}" type="sibTrans" cxnId="{94759114-5BC2-4B80-A7C5-E3BE1EA2A536}">
      <dgm:prSet/>
      <dgm:spPr/>
      <dgm:t>
        <a:bodyPr/>
        <a:lstStyle/>
        <a:p>
          <a:endParaRPr lang="el-GR"/>
        </a:p>
      </dgm:t>
    </dgm:pt>
    <dgm:pt modelId="{4021A1AD-C9C2-4190-AC47-E3FC73204556}">
      <dgm:prSet/>
      <dgm:spPr/>
      <dgm:t>
        <a:bodyPr/>
        <a:lstStyle/>
        <a:p>
          <a:r>
            <a:rPr lang="el-GR"/>
            <a:t>Συμφωνία Αγοράς</a:t>
          </a:r>
        </a:p>
      </dgm:t>
    </dgm:pt>
    <dgm:pt modelId="{23DC982F-CC8E-4386-86F4-73669280BB7E}" type="parTrans" cxnId="{2D24C3BD-0598-4D4E-945F-6C7E0A4BDCA0}">
      <dgm:prSet/>
      <dgm:spPr/>
      <dgm:t>
        <a:bodyPr/>
        <a:lstStyle/>
        <a:p>
          <a:endParaRPr lang="el-GR"/>
        </a:p>
      </dgm:t>
    </dgm:pt>
    <dgm:pt modelId="{82E324F3-7384-4E50-9A88-56312CE179EB}" type="sibTrans" cxnId="{2D24C3BD-0598-4D4E-945F-6C7E0A4BDCA0}">
      <dgm:prSet/>
      <dgm:spPr/>
      <dgm:t>
        <a:bodyPr/>
        <a:lstStyle/>
        <a:p>
          <a:endParaRPr lang="el-GR"/>
        </a:p>
      </dgm:t>
    </dgm:pt>
    <dgm:pt modelId="{5DF82CD0-9916-436B-A2C8-8DD5519059AE}" type="pres">
      <dgm:prSet presAssocID="{FF723284-C474-491C-AE94-3265BF8BE8A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C219626-C379-4673-B634-C271CC97228D}" type="pres">
      <dgm:prSet presAssocID="{FF723284-C474-491C-AE94-3265BF8BE8A0}" presName="arrow" presStyleLbl="bgShp" presStyleIdx="0" presStyleCnt="1"/>
      <dgm:spPr/>
    </dgm:pt>
    <dgm:pt modelId="{4CF16098-FCF2-4725-BA97-92CFE87F9BCC}" type="pres">
      <dgm:prSet presAssocID="{FF723284-C474-491C-AE94-3265BF8BE8A0}" presName="linearProcess" presStyleCnt="0"/>
      <dgm:spPr/>
    </dgm:pt>
    <dgm:pt modelId="{207A043E-8BA9-46FD-87A9-3707499A4FF7}" type="pres">
      <dgm:prSet presAssocID="{2566285D-049C-441C-AF2A-B3D120126217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F1D0D6F-92BB-409A-A763-A4224B1B126B}" type="pres">
      <dgm:prSet presAssocID="{821065A3-9AEC-4C1A-8B98-105DF2FCB458}" presName="sibTrans" presStyleCnt="0"/>
      <dgm:spPr/>
    </dgm:pt>
    <dgm:pt modelId="{0E1081A9-D527-4B1D-8B6B-836415C5B7F1}" type="pres">
      <dgm:prSet presAssocID="{F92185C6-0E6B-4E69-8EC8-240D87ED1070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A7D6FB8-AC8B-4DF3-8073-D79F2B6B6EB8}" type="pres">
      <dgm:prSet presAssocID="{F1C6FECC-A32C-40D8-A1F1-0FFDC06E7727}" presName="sibTrans" presStyleCnt="0"/>
      <dgm:spPr/>
    </dgm:pt>
    <dgm:pt modelId="{58639CA1-A26F-4E45-AC56-4D2303F1C8AE}" type="pres">
      <dgm:prSet presAssocID="{507BC72D-4978-40E2-9D16-6329E9E0688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6E7CF34-4010-4035-8016-BC1A67FC8D1C}" type="pres">
      <dgm:prSet presAssocID="{ACCE6BDB-69F4-40F7-B070-BAD29CF7E46D}" presName="sibTrans" presStyleCnt="0"/>
      <dgm:spPr/>
    </dgm:pt>
    <dgm:pt modelId="{CE1AFFC4-AAE6-4BD8-8F80-2F494527C7BE}" type="pres">
      <dgm:prSet presAssocID="{4021A1AD-C9C2-4190-AC47-E3FC73204556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FBF3CCA-D34E-4690-8A77-DEDF07DF51C8}" type="presOf" srcId="{F92185C6-0E6B-4E69-8EC8-240D87ED1070}" destId="{0E1081A9-D527-4B1D-8B6B-836415C5B7F1}" srcOrd="0" destOrd="0" presId="urn:microsoft.com/office/officeart/2005/8/layout/hProcess9"/>
    <dgm:cxn modelId="{536C7D43-CA02-4C07-89B7-016A442699F5}" type="presOf" srcId="{4021A1AD-C9C2-4190-AC47-E3FC73204556}" destId="{CE1AFFC4-AAE6-4BD8-8F80-2F494527C7BE}" srcOrd="0" destOrd="0" presId="urn:microsoft.com/office/officeart/2005/8/layout/hProcess9"/>
    <dgm:cxn modelId="{8C1F2288-D29D-4E0E-AEA5-613060903257}" srcId="{FF723284-C474-491C-AE94-3265BF8BE8A0}" destId="{2566285D-049C-441C-AF2A-B3D120126217}" srcOrd="0" destOrd="0" parTransId="{438F9248-F27F-4A72-A093-AB848BD0405B}" sibTransId="{821065A3-9AEC-4C1A-8B98-105DF2FCB458}"/>
    <dgm:cxn modelId="{B0E62C02-7B3F-4BAA-81A9-7FBC1F9D17D5}" type="presOf" srcId="{507BC72D-4978-40E2-9D16-6329E9E06882}" destId="{58639CA1-A26F-4E45-AC56-4D2303F1C8AE}" srcOrd="0" destOrd="0" presId="urn:microsoft.com/office/officeart/2005/8/layout/hProcess9"/>
    <dgm:cxn modelId="{F62F817E-7E42-4F8A-811A-6C3AF5DF735C}" srcId="{FF723284-C474-491C-AE94-3265BF8BE8A0}" destId="{F92185C6-0E6B-4E69-8EC8-240D87ED1070}" srcOrd="1" destOrd="0" parTransId="{FB0FC06B-55A3-4C14-8E3B-411429FFAAA0}" sibTransId="{F1C6FECC-A32C-40D8-A1F1-0FFDC06E7727}"/>
    <dgm:cxn modelId="{4F5B03B1-725A-401B-AD09-70081D67EBCE}" type="presOf" srcId="{FF723284-C474-491C-AE94-3265BF8BE8A0}" destId="{5DF82CD0-9916-436B-A2C8-8DD5519059AE}" srcOrd="0" destOrd="0" presId="urn:microsoft.com/office/officeart/2005/8/layout/hProcess9"/>
    <dgm:cxn modelId="{806FC0FE-5AF2-4332-9879-F1436E7C7C17}" type="presOf" srcId="{2566285D-049C-441C-AF2A-B3D120126217}" destId="{207A043E-8BA9-46FD-87A9-3707499A4FF7}" srcOrd="0" destOrd="0" presId="urn:microsoft.com/office/officeart/2005/8/layout/hProcess9"/>
    <dgm:cxn modelId="{94759114-5BC2-4B80-A7C5-E3BE1EA2A536}" srcId="{FF723284-C474-491C-AE94-3265BF8BE8A0}" destId="{507BC72D-4978-40E2-9D16-6329E9E06882}" srcOrd="2" destOrd="0" parTransId="{A6E1E1AD-1446-4731-9F63-E8153528CF33}" sibTransId="{ACCE6BDB-69F4-40F7-B070-BAD29CF7E46D}"/>
    <dgm:cxn modelId="{2D24C3BD-0598-4D4E-945F-6C7E0A4BDCA0}" srcId="{FF723284-C474-491C-AE94-3265BF8BE8A0}" destId="{4021A1AD-C9C2-4190-AC47-E3FC73204556}" srcOrd="3" destOrd="0" parTransId="{23DC982F-CC8E-4386-86F4-73669280BB7E}" sibTransId="{82E324F3-7384-4E50-9A88-56312CE179EB}"/>
    <dgm:cxn modelId="{90B98E06-7C67-45C6-8657-A4841807A44E}" type="presParOf" srcId="{5DF82CD0-9916-436B-A2C8-8DD5519059AE}" destId="{1C219626-C379-4673-B634-C271CC97228D}" srcOrd="0" destOrd="0" presId="urn:microsoft.com/office/officeart/2005/8/layout/hProcess9"/>
    <dgm:cxn modelId="{14F954AC-B9ED-4711-BE9E-4365B242F921}" type="presParOf" srcId="{5DF82CD0-9916-436B-A2C8-8DD5519059AE}" destId="{4CF16098-FCF2-4725-BA97-92CFE87F9BCC}" srcOrd="1" destOrd="0" presId="urn:microsoft.com/office/officeart/2005/8/layout/hProcess9"/>
    <dgm:cxn modelId="{A8177850-810D-4237-8ACD-F2609D4E2CA1}" type="presParOf" srcId="{4CF16098-FCF2-4725-BA97-92CFE87F9BCC}" destId="{207A043E-8BA9-46FD-87A9-3707499A4FF7}" srcOrd="0" destOrd="0" presId="urn:microsoft.com/office/officeart/2005/8/layout/hProcess9"/>
    <dgm:cxn modelId="{2AD25EB9-A8F7-4BBD-8CDB-512597B35D06}" type="presParOf" srcId="{4CF16098-FCF2-4725-BA97-92CFE87F9BCC}" destId="{DF1D0D6F-92BB-409A-A763-A4224B1B126B}" srcOrd="1" destOrd="0" presId="urn:microsoft.com/office/officeart/2005/8/layout/hProcess9"/>
    <dgm:cxn modelId="{3A52F23E-79A7-4B6B-B87D-90C1B04DD001}" type="presParOf" srcId="{4CF16098-FCF2-4725-BA97-92CFE87F9BCC}" destId="{0E1081A9-D527-4B1D-8B6B-836415C5B7F1}" srcOrd="2" destOrd="0" presId="urn:microsoft.com/office/officeart/2005/8/layout/hProcess9"/>
    <dgm:cxn modelId="{C9E2ED4D-C7F6-4C33-882C-C70CAD36CC16}" type="presParOf" srcId="{4CF16098-FCF2-4725-BA97-92CFE87F9BCC}" destId="{2A7D6FB8-AC8B-4DF3-8073-D79F2B6B6EB8}" srcOrd="3" destOrd="0" presId="urn:microsoft.com/office/officeart/2005/8/layout/hProcess9"/>
    <dgm:cxn modelId="{1855E240-713E-4513-8C3E-C34B164CAEF3}" type="presParOf" srcId="{4CF16098-FCF2-4725-BA97-92CFE87F9BCC}" destId="{58639CA1-A26F-4E45-AC56-4D2303F1C8AE}" srcOrd="4" destOrd="0" presId="urn:microsoft.com/office/officeart/2005/8/layout/hProcess9"/>
    <dgm:cxn modelId="{5F763258-B9BE-4C77-8CC5-47F7C8B8E2FB}" type="presParOf" srcId="{4CF16098-FCF2-4725-BA97-92CFE87F9BCC}" destId="{B6E7CF34-4010-4035-8016-BC1A67FC8D1C}" srcOrd="5" destOrd="0" presId="urn:microsoft.com/office/officeart/2005/8/layout/hProcess9"/>
    <dgm:cxn modelId="{DE57E08D-DA5A-4DEE-9DDB-CFF27096EF10}" type="presParOf" srcId="{4CF16098-FCF2-4725-BA97-92CFE87F9BCC}" destId="{CE1AFFC4-AAE6-4BD8-8F80-2F494527C7B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880D20-11ED-4EB5-B1E3-1CDDEEFA6C95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l-GR"/>
        </a:p>
      </dgm:t>
    </dgm:pt>
    <dgm:pt modelId="{D6D8FE86-05DB-43C8-B434-D23E0AB94D8C}">
      <dgm:prSet/>
      <dgm:spPr/>
      <dgm:t>
        <a:bodyPr/>
        <a:lstStyle/>
        <a:p>
          <a:r>
            <a:rPr lang="el-GR"/>
            <a:t>Για σκοπούς ιδιοκατοίκησης</a:t>
          </a:r>
        </a:p>
      </dgm:t>
    </dgm:pt>
    <dgm:pt modelId="{D208D8E3-F639-4549-9751-25B22666305C}" type="parTrans" cxnId="{4ED8503B-F5C0-47C8-A089-345E310403AE}">
      <dgm:prSet/>
      <dgm:spPr/>
      <dgm:t>
        <a:bodyPr/>
        <a:lstStyle/>
        <a:p>
          <a:endParaRPr lang="el-GR"/>
        </a:p>
      </dgm:t>
    </dgm:pt>
    <dgm:pt modelId="{C6A5A868-120F-4FBA-89D9-A3A1B67E0633}" type="sibTrans" cxnId="{4ED8503B-F5C0-47C8-A089-345E310403AE}">
      <dgm:prSet/>
      <dgm:spPr/>
      <dgm:t>
        <a:bodyPr/>
        <a:lstStyle/>
        <a:p>
          <a:endParaRPr lang="el-GR"/>
        </a:p>
      </dgm:t>
    </dgm:pt>
    <dgm:pt modelId="{A0792DAA-A46E-4493-B7AD-402DCED5F5FB}">
      <dgm:prSet/>
      <dgm:spPr/>
      <dgm:t>
        <a:bodyPr/>
        <a:lstStyle/>
        <a:p>
          <a:r>
            <a:rPr lang="el-GR"/>
            <a:t>Για επαγγελματική στέγη</a:t>
          </a:r>
        </a:p>
      </dgm:t>
    </dgm:pt>
    <dgm:pt modelId="{DCAF0E8A-1F4C-4506-9134-812DFE2CEAE1}" type="parTrans" cxnId="{FFCB72C3-07CC-4495-9D9C-9D2F856384CB}">
      <dgm:prSet/>
      <dgm:spPr/>
      <dgm:t>
        <a:bodyPr/>
        <a:lstStyle/>
        <a:p>
          <a:endParaRPr lang="el-GR"/>
        </a:p>
      </dgm:t>
    </dgm:pt>
    <dgm:pt modelId="{FAC0C699-717D-4B96-85CA-1BE24BAF0E48}" type="sibTrans" cxnId="{FFCB72C3-07CC-4495-9D9C-9D2F856384CB}">
      <dgm:prSet/>
      <dgm:spPr/>
      <dgm:t>
        <a:bodyPr/>
        <a:lstStyle/>
        <a:p>
          <a:endParaRPr lang="el-GR"/>
        </a:p>
      </dgm:t>
    </dgm:pt>
    <dgm:pt modelId="{7BB32246-E3CF-44C7-968F-E54F9BD6A592}">
      <dgm:prSet/>
      <dgm:spPr/>
      <dgm:t>
        <a:bodyPr/>
        <a:lstStyle/>
        <a:p>
          <a:r>
            <a:rPr lang="el-GR"/>
            <a:t>Για επένδυση</a:t>
          </a:r>
        </a:p>
      </dgm:t>
    </dgm:pt>
    <dgm:pt modelId="{2C181C29-9BB5-4B82-A50E-9F5BA9587554}" type="parTrans" cxnId="{02FF9F1C-3E7F-4B3F-90F8-234D16424EAA}">
      <dgm:prSet/>
      <dgm:spPr/>
      <dgm:t>
        <a:bodyPr/>
        <a:lstStyle/>
        <a:p>
          <a:endParaRPr lang="el-GR"/>
        </a:p>
      </dgm:t>
    </dgm:pt>
    <dgm:pt modelId="{62FF2FEF-BE90-4B1F-9137-A7613CCFCF4F}" type="sibTrans" cxnId="{02FF9F1C-3E7F-4B3F-90F8-234D16424EAA}">
      <dgm:prSet/>
      <dgm:spPr/>
      <dgm:t>
        <a:bodyPr/>
        <a:lstStyle/>
        <a:p>
          <a:endParaRPr lang="el-GR"/>
        </a:p>
      </dgm:t>
    </dgm:pt>
    <dgm:pt modelId="{F9AB8BF5-8FD8-4FDC-A35F-69B6D139D598}">
      <dgm:prSet/>
      <dgm:spPr/>
      <dgm:t>
        <a:bodyPr/>
        <a:lstStyle/>
        <a:p>
          <a:r>
            <a:rPr lang="el-GR"/>
            <a:t>Για εξοχική κατοικία</a:t>
          </a:r>
        </a:p>
      </dgm:t>
    </dgm:pt>
    <dgm:pt modelId="{F750823C-AEB3-4375-BEB0-49D82683D8CF}" type="parTrans" cxnId="{FB2F0B54-66A8-4215-A025-0A6CAFB62E03}">
      <dgm:prSet/>
      <dgm:spPr/>
      <dgm:t>
        <a:bodyPr/>
        <a:lstStyle/>
        <a:p>
          <a:endParaRPr lang="el-GR"/>
        </a:p>
      </dgm:t>
    </dgm:pt>
    <dgm:pt modelId="{B634518E-CC7B-4A64-A695-A26AD1D2AD78}" type="sibTrans" cxnId="{FB2F0B54-66A8-4215-A025-0A6CAFB62E03}">
      <dgm:prSet/>
      <dgm:spPr/>
      <dgm:t>
        <a:bodyPr/>
        <a:lstStyle/>
        <a:p>
          <a:endParaRPr lang="el-GR"/>
        </a:p>
      </dgm:t>
    </dgm:pt>
    <dgm:pt modelId="{655BAEEC-4BB4-4AF8-8EA6-067A081B1CA9}">
      <dgm:prSet/>
      <dgm:spPr/>
      <dgm:t>
        <a:bodyPr/>
        <a:lstStyle/>
        <a:p>
          <a:r>
            <a:rPr lang="el-GR"/>
            <a:t>Άλλο</a:t>
          </a:r>
        </a:p>
      </dgm:t>
    </dgm:pt>
    <dgm:pt modelId="{3EE81629-7324-4263-8887-35ABE2E33450}" type="parTrans" cxnId="{3C63CF54-1098-4949-98A0-2E8BBCA452B5}">
      <dgm:prSet/>
      <dgm:spPr/>
      <dgm:t>
        <a:bodyPr/>
        <a:lstStyle/>
        <a:p>
          <a:endParaRPr lang="el-GR"/>
        </a:p>
      </dgm:t>
    </dgm:pt>
    <dgm:pt modelId="{413BA801-EDFF-455A-ACEF-FC19EC5447E9}" type="sibTrans" cxnId="{3C63CF54-1098-4949-98A0-2E8BBCA452B5}">
      <dgm:prSet/>
      <dgm:spPr/>
      <dgm:t>
        <a:bodyPr/>
        <a:lstStyle/>
        <a:p>
          <a:endParaRPr lang="el-GR"/>
        </a:p>
      </dgm:t>
    </dgm:pt>
    <dgm:pt modelId="{99978BD8-009E-4A74-9651-B7757446E30F}" type="pres">
      <dgm:prSet presAssocID="{31880D20-11ED-4EB5-B1E3-1CDDEEFA6C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D707EF8A-9DA0-4C30-B3EF-EECD381AD345}" type="pres">
      <dgm:prSet presAssocID="{D6D8FE86-05DB-43C8-B434-D23E0AB94D8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BD53ADB-EF79-430D-A83F-D563642DF0B0}" type="pres">
      <dgm:prSet presAssocID="{C6A5A868-120F-4FBA-89D9-A3A1B67E0633}" presName="spacer" presStyleCnt="0"/>
      <dgm:spPr/>
    </dgm:pt>
    <dgm:pt modelId="{7C1119C1-39D8-4AB2-9A46-01EAED0BC280}" type="pres">
      <dgm:prSet presAssocID="{A0792DAA-A46E-4493-B7AD-402DCED5F5F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95A0A07-9DB0-4806-9F89-E395DAF58D8B}" type="pres">
      <dgm:prSet presAssocID="{FAC0C699-717D-4B96-85CA-1BE24BAF0E48}" presName="spacer" presStyleCnt="0"/>
      <dgm:spPr/>
    </dgm:pt>
    <dgm:pt modelId="{9758560E-1A1A-44DC-80D5-B5259D0B235D}" type="pres">
      <dgm:prSet presAssocID="{7BB32246-E3CF-44C7-968F-E54F9BD6A59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BA38260-35B4-4134-97D0-C0B97299191F}" type="pres">
      <dgm:prSet presAssocID="{62FF2FEF-BE90-4B1F-9137-A7613CCFCF4F}" presName="spacer" presStyleCnt="0"/>
      <dgm:spPr/>
    </dgm:pt>
    <dgm:pt modelId="{B0A53661-8FD2-4F9B-9159-8D7726A020D2}" type="pres">
      <dgm:prSet presAssocID="{F9AB8BF5-8FD8-4FDC-A35F-69B6D139D59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41EA373-DAC2-4DDF-9986-4F302840E356}" type="pres">
      <dgm:prSet presAssocID="{B634518E-CC7B-4A64-A695-A26AD1D2AD78}" presName="spacer" presStyleCnt="0"/>
      <dgm:spPr/>
    </dgm:pt>
    <dgm:pt modelId="{5F3C97EC-76FA-4582-B477-6D00DD31B2E8}" type="pres">
      <dgm:prSet presAssocID="{655BAEEC-4BB4-4AF8-8EA6-067A081B1CA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09BF68A-4E0E-499F-856F-3DCFD2772F80}" type="presOf" srcId="{31880D20-11ED-4EB5-B1E3-1CDDEEFA6C95}" destId="{99978BD8-009E-4A74-9651-B7757446E30F}" srcOrd="0" destOrd="0" presId="urn:microsoft.com/office/officeart/2005/8/layout/vList2"/>
    <dgm:cxn modelId="{55A90653-B26D-4323-8E69-BBE4A4F26102}" type="presOf" srcId="{655BAEEC-4BB4-4AF8-8EA6-067A081B1CA9}" destId="{5F3C97EC-76FA-4582-B477-6D00DD31B2E8}" srcOrd="0" destOrd="0" presId="urn:microsoft.com/office/officeart/2005/8/layout/vList2"/>
    <dgm:cxn modelId="{4ED8503B-F5C0-47C8-A089-345E310403AE}" srcId="{31880D20-11ED-4EB5-B1E3-1CDDEEFA6C95}" destId="{D6D8FE86-05DB-43C8-B434-D23E0AB94D8C}" srcOrd="0" destOrd="0" parTransId="{D208D8E3-F639-4549-9751-25B22666305C}" sibTransId="{C6A5A868-120F-4FBA-89D9-A3A1B67E0633}"/>
    <dgm:cxn modelId="{6ACAFE96-2572-42AA-B3B1-8FF878415861}" type="presOf" srcId="{7BB32246-E3CF-44C7-968F-E54F9BD6A592}" destId="{9758560E-1A1A-44DC-80D5-B5259D0B235D}" srcOrd="0" destOrd="0" presId="urn:microsoft.com/office/officeart/2005/8/layout/vList2"/>
    <dgm:cxn modelId="{FB2F0B54-66A8-4215-A025-0A6CAFB62E03}" srcId="{31880D20-11ED-4EB5-B1E3-1CDDEEFA6C95}" destId="{F9AB8BF5-8FD8-4FDC-A35F-69B6D139D598}" srcOrd="3" destOrd="0" parTransId="{F750823C-AEB3-4375-BEB0-49D82683D8CF}" sibTransId="{B634518E-CC7B-4A64-A695-A26AD1D2AD78}"/>
    <dgm:cxn modelId="{D62BCB02-DE2E-4DA2-9EF8-102E021FACD2}" type="presOf" srcId="{A0792DAA-A46E-4493-B7AD-402DCED5F5FB}" destId="{7C1119C1-39D8-4AB2-9A46-01EAED0BC280}" srcOrd="0" destOrd="0" presId="urn:microsoft.com/office/officeart/2005/8/layout/vList2"/>
    <dgm:cxn modelId="{02FF9F1C-3E7F-4B3F-90F8-234D16424EAA}" srcId="{31880D20-11ED-4EB5-B1E3-1CDDEEFA6C95}" destId="{7BB32246-E3CF-44C7-968F-E54F9BD6A592}" srcOrd="2" destOrd="0" parTransId="{2C181C29-9BB5-4B82-A50E-9F5BA9587554}" sibTransId="{62FF2FEF-BE90-4B1F-9137-A7613CCFCF4F}"/>
    <dgm:cxn modelId="{3C63CF54-1098-4949-98A0-2E8BBCA452B5}" srcId="{31880D20-11ED-4EB5-B1E3-1CDDEEFA6C95}" destId="{655BAEEC-4BB4-4AF8-8EA6-067A081B1CA9}" srcOrd="4" destOrd="0" parTransId="{3EE81629-7324-4263-8887-35ABE2E33450}" sibTransId="{413BA801-EDFF-455A-ACEF-FC19EC5447E9}"/>
    <dgm:cxn modelId="{FFCB72C3-07CC-4495-9D9C-9D2F856384CB}" srcId="{31880D20-11ED-4EB5-B1E3-1CDDEEFA6C95}" destId="{A0792DAA-A46E-4493-B7AD-402DCED5F5FB}" srcOrd="1" destOrd="0" parTransId="{DCAF0E8A-1F4C-4506-9134-812DFE2CEAE1}" sibTransId="{FAC0C699-717D-4B96-85CA-1BE24BAF0E48}"/>
    <dgm:cxn modelId="{C9FAC8B6-D953-4AF2-9628-B421A9BA204D}" type="presOf" srcId="{F9AB8BF5-8FD8-4FDC-A35F-69B6D139D598}" destId="{B0A53661-8FD2-4F9B-9159-8D7726A020D2}" srcOrd="0" destOrd="0" presId="urn:microsoft.com/office/officeart/2005/8/layout/vList2"/>
    <dgm:cxn modelId="{F5126602-E488-4A94-835C-05DE74C72C22}" type="presOf" srcId="{D6D8FE86-05DB-43C8-B434-D23E0AB94D8C}" destId="{D707EF8A-9DA0-4C30-B3EF-EECD381AD345}" srcOrd="0" destOrd="0" presId="urn:microsoft.com/office/officeart/2005/8/layout/vList2"/>
    <dgm:cxn modelId="{DBEEDC37-7DDD-47BA-9349-7A9739E15F2F}" type="presParOf" srcId="{99978BD8-009E-4A74-9651-B7757446E30F}" destId="{D707EF8A-9DA0-4C30-B3EF-EECD381AD345}" srcOrd="0" destOrd="0" presId="urn:microsoft.com/office/officeart/2005/8/layout/vList2"/>
    <dgm:cxn modelId="{EBD0D4EC-4748-4D73-8B21-4E75BCAB16EF}" type="presParOf" srcId="{99978BD8-009E-4A74-9651-B7757446E30F}" destId="{7BD53ADB-EF79-430D-A83F-D563642DF0B0}" srcOrd="1" destOrd="0" presId="urn:microsoft.com/office/officeart/2005/8/layout/vList2"/>
    <dgm:cxn modelId="{69355B9F-C1FF-49D7-86C6-1EFB3B3F65ED}" type="presParOf" srcId="{99978BD8-009E-4A74-9651-B7757446E30F}" destId="{7C1119C1-39D8-4AB2-9A46-01EAED0BC280}" srcOrd="2" destOrd="0" presId="urn:microsoft.com/office/officeart/2005/8/layout/vList2"/>
    <dgm:cxn modelId="{98FE0A81-4C8C-4D3E-BC23-2CA5E679290A}" type="presParOf" srcId="{99978BD8-009E-4A74-9651-B7757446E30F}" destId="{A95A0A07-9DB0-4806-9F89-E395DAF58D8B}" srcOrd="3" destOrd="0" presId="urn:microsoft.com/office/officeart/2005/8/layout/vList2"/>
    <dgm:cxn modelId="{303311B7-1B0B-4E3E-927E-B52677A14317}" type="presParOf" srcId="{99978BD8-009E-4A74-9651-B7757446E30F}" destId="{9758560E-1A1A-44DC-80D5-B5259D0B235D}" srcOrd="4" destOrd="0" presId="urn:microsoft.com/office/officeart/2005/8/layout/vList2"/>
    <dgm:cxn modelId="{B4B2A67B-27EE-4BF7-A1E9-AAED987F264B}" type="presParOf" srcId="{99978BD8-009E-4A74-9651-B7757446E30F}" destId="{CBA38260-35B4-4134-97D0-C0B97299191F}" srcOrd="5" destOrd="0" presId="urn:microsoft.com/office/officeart/2005/8/layout/vList2"/>
    <dgm:cxn modelId="{19D3E611-6D0B-4B9E-8D57-13FE4C3AB201}" type="presParOf" srcId="{99978BD8-009E-4A74-9651-B7757446E30F}" destId="{B0A53661-8FD2-4F9B-9159-8D7726A020D2}" srcOrd="6" destOrd="0" presId="urn:microsoft.com/office/officeart/2005/8/layout/vList2"/>
    <dgm:cxn modelId="{762B39B9-4545-403A-9003-75BCEC063109}" type="presParOf" srcId="{99978BD8-009E-4A74-9651-B7757446E30F}" destId="{B41EA373-DAC2-4DDF-9986-4F302840E356}" srcOrd="7" destOrd="0" presId="urn:microsoft.com/office/officeart/2005/8/layout/vList2"/>
    <dgm:cxn modelId="{E2CECC42-15FB-44CE-95E1-198F1958FF4F}" type="presParOf" srcId="{99978BD8-009E-4A74-9651-B7757446E30F}" destId="{5F3C97EC-76FA-4582-B477-6D00DD31B2E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9F2404-D33F-415F-AE4E-E8C828BAAD83}" type="doc">
      <dgm:prSet loTypeId="urn:microsoft.com/office/officeart/2005/8/layout/hList6" loCatId="list" qsTypeId="urn:microsoft.com/office/officeart/2005/8/quickstyle/simple3" qsCatId="simple" csTypeId="urn:microsoft.com/office/officeart/2005/8/colors/accent0_1" csCatId="mainScheme"/>
      <dgm:spPr/>
      <dgm:t>
        <a:bodyPr/>
        <a:lstStyle/>
        <a:p>
          <a:endParaRPr lang="el-GR"/>
        </a:p>
      </dgm:t>
    </dgm:pt>
    <dgm:pt modelId="{90F901D5-6391-47D6-B7BD-8F58AAF413A4}">
      <dgm:prSet/>
      <dgm:spPr/>
      <dgm:t>
        <a:bodyPr/>
        <a:lstStyle/>
        <a:p>
          <a:r>
            <a:rPr lang="el-GR" dirty="0"/>
            <a:t>Ακίνητο με Τίτλο Ιδιοκτησίας</a:t>
          </a:r>
        </a:p>
      </dgm:t>
    </dgm:pt>
    <dgm:pt modelId="{2CA3AB47-49C4-4BD4-87E0-DC2EE8830150}" type="parTrans" cxnId="{23E6FCA5-F893-46E0-8590-71CCA2E37F0D}">
      <dgm:prSet/>
      <dgm:spPr/>
      <dgm:t>
        <a:bodyPr/>
        <a:lstStyle/>
        <a:p>
          <a:endParaRPr lang="el-GR"/>
        </a:p>
      </dgm:t>
    </dgm:pt>
    <dgm:pt modelId="{743581C5-0207-4C5F-8052-92063CA99AD0}" type="sibTrans" cxnId="{23E6FCA5-F893-46E0-8590-71CCA2E37F0D}">
      <dgm:prSet/>
      <dgm:spPr/>
      <dgm:t>
        <a:bodyPr/>
        <a:lstStyle/>
        <a:p>
          <a:endParaRPr lang="el-GR"/>
        </a:p>
      </dgm:t>
    </dgm:pt>
    <dgm:pt modelId="{EB0BC8B5-BDDC-4ECA-A1D7-3902A180851E}">
      <dgm:prSet/>
      <dgm:spPr/>
      <dgm:t>
        <a:bodyPr/>
        <a:lstStyle/>
        <a:p>
          <a:r>
            <a:rPr lang="el-GR" dirty="0"/>
            <a:t>Αγορά με Πωλητήριο Έγγραφο</a:t>
          </a:r>
        </a:p>
      </dgm:t>
    </dgm:pt>
    <dgm:pt modelId="{406754A1-E820-442C-A4A2-41C0729FEEB3}" type="parTrans" cxnId="{E4AB5895-7EC6-402A-8B91-B43794A749EF}">
      <dgm:prSet/>
      <dgm:spPr/>
      <dgm:t>
        <a:bodyPr/>
        <a:lstStyle/>
        <a:p>
          <a:endParaRPr lang="el-GR"/>
        </a:p>
      </dgm:t>
    </dgm:pt>
    <dgm:pt modelId="{FB90FA7D-90BC-4E68-8F10-E2B46821212F}" type="sibTrans" cxnId="{E4AB5895-7EC6-402A-8B91-B43794A749EF}">
      <dgm:prSet/>
      <dgm:spPr/>
      <dgm:t>
        <a:bodyPr/>
        <a:lstStyle/>
        <a:p>
          <a:endParaRPr lang="el-GR"/>
        </a:p>
      </dgm:t>
    </dgm:pt>
    <dgm:pt modelId="{D77EEA1D-5B0C-498B-A7B5-96A7D6B3ADDE}">
      <dgm:prSet/>
      <dgm:spPr/>
      <dgm:t>
        <a:bodyPr/>
        <a:lstStyle/>
        <a:p>
          <a:r>
            <a:rPr lang="el-GR" dirty="0"/>
            <a:t>Αγορά από υφιστάμενο αγοραστή μέσω Εκχώρησης Πωλητηρίου Εγγράφου </a:t>
          </a:r>
        </a:p>
      </dgm:t>
    </dgm:pt>
    <dgm:pt modelId="{8F9CD8A2-938B-4075-8241-0BB29D861C22}" type="parTrans" cxnId="{40D0C784-EFAA-4884-B8BD-7E6937C6D535}">
      <dgm:prSet/>
      <dgm:spPr/>
      <dgm:t>
        <a:bodyPr/>
        <a:lstStyle/>
        <a:p>
          <a:endParaRPr lang="el-GR"/>
        </a:p>
      </dgm:t>
    </dgm:pt>
    <dgm:pt modelId="{366D9CA3-EAB3-477A-BD3A-7ABDE3D6B057}" type="sibTrans" cxnId="{40D0C784-EFAA-4884-B8BD-7E6937C6D535}">
      <dgm:prSet/>
      <dgm:spPr/>
      <dgm:t>
        <a:bodyPr/>
        <a:lstStyle/>
        <a:p>
          <a:endParaRPr lang="el-GR"/>
        </a:p>
      </dgm:t>
    </dgm:pt>
    <dgm:pt modelId="{A64DC7EF-7382-4306-8749-E73C6C3B7F2F}" type="pres">
      <dgm:prSet presAssocID="{559F2404-D33F-415F-AE4E-E8C828BAAD8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DAD5F47C-747C-48DE-A21C-8D004F2F78BC}" type="pres">
      <dgm:prSet presAssocID="{90F901D5-6391-47D6-B7BD-8F58AAF413A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5654245-B034-4786-AA7A-1981F6FB2CF2}" type="pres">
      <dgm:prSet presAssocID="{743581C5-0207-4C5F-8052-92063CA99AD0}" presName="sibTrans" presStyleCnt="0"/>
      <dgm:spPr/>
    </dgm:pt>
    <dgm:pt modelId="{97A48046-D34D-410A-9003-F0789CE8135B}" type="pres">
      <dgm:prSet presAssocID="{EB0BC8B5-BDDC-4ECA-A1D7-3902A180851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B66C44B-3E95-4543-93D5-912FD72966E8}" type="pres">
      <dgm:prSet presAssocID="{FB90FA7D-90BC-4E68-8F10-E2B46821212F}" presName="sibTrans" presStyleCnt="0"/>
      <dgm:spPr/>
    </dgm:pt>
    <dgm:pt modelId="{3C9747D9-4398-4354-9773-8B3557AA2404}" type="pres">
      <dgm:prSet presAssocID="{D77EEA1D-5B0C-498B-A7B5-96A7D6B3ADD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B2F3830-CDFB-4092-950F-D16D0DB9EB76}" type="presOf" srcId="{EB0BC8B5-BDDC-4ECA-A1D7-3902A180851E}" destId="{97A48046-D34D-410A-9003-F0789CE8135B}" srcOrd="0" destOrd="0" presId="urn:microsoft.com/office/officeart/2005/8/layout/hList6"/>
    <dgm:cxn modelId="{4F026BA5-F316-4F95-BD4E-B5C8C8B6DD5C}" type="presOf" srcId="{90F901D5-6391-47D6-B7BD-8F58AAF413A4}" destId="{DAD5F47C-747C-48DE-A21C-8D004F2F78BC}" srcOrd="0" destOrd="0" presId="urn:microsoft.com/office/officeart/2005/8/layout/hList6"/>
    <dgm:cxn modelId="{E4AB5895-7EC6-402A-8B91-B43794A749EF}" srcId="{559F2404-D33F-415F-AE4E-E8C828BAAD83}" destId="{EB0BC8B5-BDDC-4ECA-A1D7-3902A180851E}" srcOrd="1" destOrd="0" parTransId="{406754A1-E820-442C-A4A2-41C0729FEEB3}" sibTransId="{FB90FA7D-90BC-4E68-8F10-E2B46821212F}"/>
    <dgm:cxn modelId="{23E6FCA5-F893-46E0-8590-71CCA2E37F0D}" srcId="{559F2404-D33F-415F-AE4E-E8C828BAAD83}" destId="{90F901D5-6391-47D6-B7BD-8F58AAF413A4}" srcOrd="0" destOrd="0" parTransId="{2CA3AB47-49C4-4BD4-87E0-DC2EE8830150}" sibTransId="{743581C5-0207-4C5F-8052-92063CA99AD0}"/>
    <dgm:cxn modelId="{40D0C784-EFAA-4884-B8BD-7E6937C6D535}" srcId="{559F2404-D33F-415F-AE4E-E8C828BAAD83}" destId="{D77EEA1D-5B0C-498B-A7B5-96A7D6B3ADDE}" srcOrd="2" destOrd="0" parTransId="{8F9CD8A2-938B-4075-8241-0BB29D861C22}" sibTransId="{366D9CA3-EAB3-477A-BD3A-7ABDE3D6B057}"/>
    <dgm:cxn modelId="{FE518D3C-D2D6-4285-BE7B-CB0EBBA9116F}" type="presOf" srcId="{559F2404-D33F-415F-AE4E-E8C828BAAD83}" destId="{A64DC7EF-7382-4306-8749-E73C6C3B7F2F}" srcOrd="0" destOrd="0" presId="urn:microsoft.com/office/officeart/2005/8/layout/hList6"/>
    <dgm:cxn modelId="{755A9BF4-4767-48AF-A878-4D3D86F7664F}" type="presOf" srcId="{D77EEA1D-5B0C-498B-A7B5-96A7D6B3ADDE}" destId="{3C9747D9-4398-4354-9773-8B3557AA2404}" srcOrd="0" destOrd="0" presId="urn:microsoft.com/office/officeart/2005/8/layout/hList6"/>
    <dgm:cxn modelId="{115F6F02-AC48-4419-9487-B4B909E97234}" type="presParOf" srcId="{A64DC7EF-7382-4306-8749-E73C6C3B7F2F}" destId="{DAD5F47C-747C-48DE-A21C-8D004F2F78BC}" srcOrd="0" destOrd="0" presId="urn:microsoft.com/office/officeart/2005/8/layout/hList6"/>
    <dgm:cxn modelId="{0405595A-03ED-4990-9B34-C78680D6EE27}" type="presParOf" srcId="{A64DC7EF-7382-4306-8749-E73C6C3B7F2F}" destId="{65654245-B034-4786-AA7A-1981F6FB2CF2}" srcOrd="1" destOrd="0" presId="urn:microsoft.com/office/officeart/2005/8/layout/hList6"/>
    <dgm:cxn modelId="{37D89080-C927-46DF-BC87-F7AD854D28B2}" type="presParOf" srcId="{A64DC7EF-7382-4306-8749-E73C6C3B7F2F}" destId="{97A48046-D34D-410A-9003-F0789CE8135B}" srcOrd="2" destOrd="0" presId="urn:microsoft.com/office/officeart/2005/8/layout/hList6"/>
    <dgm:cxn modelId="{EE06D356-5C82-4FA6-8D20-1E27D208C6BA}" type="presParOf" srcId="{A64DC7EF-7382-4306-8749-E73C6C3B7F2F}" destId="{9B66C44B-3E95-4543-93D5-912FD72966E8}" srcOrd="3" destOrd="0" presId="urn:microsoft.com/office/officeart/2005/8/layout/hList6"/>
    <dgm:cxn modelId="{F7FBF8B2-78BB-45EC-A064-42D1E424E842}" type="presParOf" srcId="{A64DC7EF-7382-4306-8749-E73C6C3B7F2F}" destId="{3C9747D9-4398-4354-9773-8B3557AA240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D7F195-C816-4986-9E16-841E67ABC011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l-GR"/>
        </a:p>
      </dgm:t>
    </dgm:pt>
    <dgm:pt modelId="{46537E05-6D11-4EDE-B863-012B2AD88D2E}">
      <dgm:prSet/>
      <dgm:spPr/>
      <dgm:t>
        <a:bodyPr/>
        <a:lstStyle/>
        <a:p>
          <a:r>
            <a:rPr lang="el-GR"/>
            <a:t>Αποταμιεύσεις (προσωπικά κεφάλαια)</a:t>
          </a:r>
        </a:p>
      </dgm:t>
    </dgm:pt>
    <dgm:pt modelId="{E18C66F3-5319-4125-AF11-A85DE0D99550}" type="parTrans" cxnId="{AB3E2931-3955-4F52-8BC0-F2C5F7F75325}">
      <dgm:prSet/>
      <dgm:spPr/>
      <dgm:t>
        <a:bodyPr/>
        <a:lstStyle/>
        <a:p>
          <a:endParaRPr lang="el-GR"/>
        </a:p>
      </dgm:t>
    </dgm:pt>
    <dgm:pt modelId="{3DC0C641-8FFE-4F7F-B509-BF552CBAC536}" type="sibTrans" cxnId="{AB3E2931-3955-4F52-8BC0-F2C5F7F75325}">
      <dgm:prSet/>
      <dgm:spPr/>
      <dgm:t>
        <a:bodyPr/>
        <a:lstStyle/>
        <a:p>
          <a:endParaRPr lang="el-GR"/>
        </a:p>
      </dgm:t>
    </dgm:pt>
    <dgm:pt modelId="{A1CBC22F-CF45-43DB-9136-CF84C69411B2}">
      <dgm:prSet/>
      <dgm:spPr/>
      <dgm:t>
        <a:bodyPr/>
        <a:lstStyle/>
        <a:p>
          <a:r>
            <a:rPr lang="el-GR"/>
            <a:t>Δανεισμός</a:t>
          </a:r>
        </a:p>
      </dgm:t>
    </dgm:pt>
    <dgm:pt modelId="{2B1D2E7E-9199-4A56-881F-4EAD712809DF}" type="parTrans" cxnId="{8115CCC0-4DBE-4D76-B5D9-5CA34E592A17}">
      <dgm:prSet/>
      <dgm:spPr/>
      <dgm:t>
        <a:bodyPr/>
        <a:lstStyle/>
        <a:p>
          <a:endParaRPr lang="el-GR"/>
        </a:p>
      </dgm:t>
    </dgm:pt>
    <dgm:pt modelId="{A0CD6491-CCE5-497C-B643-E89A76F9D549}" type="sibTrans" cxnId="{8115CCC0-4DBE-4D76-B5D9-5CA34E592A17}">
      <dgm:prSet/>
      <dgm:spPr/>
      <dgm:t>
        <a:bodyPr/>
        <a:lstStyle/>
        <a:p>
          <a:endParaRPr lang="el-GR"/>
        </a:p>
      </dgm:t>
    </dgm:pt>
    <dgm:pt modelId="{47A13A2E-3F98-4185-8548-5B595A9B9518}">
      <dgm:prSet/>
      <dgm:spPr/>
      <dgm:t>
        <a:bodyPr/>
        <a:lstStyle/>
        <a:p>
          <a:r>
            <a:rPr lang="el-GR" dirty="0"/>
            <a:t>Ανταλλαγή με άλλο ακίνητο</a:t>
          </a:r>
        </a:p>
      </dgm:t>
    </dgm:pt>
    <dgm:pt modelId="{94D9375C-D9DC-421C-A000-667A64BBEDC5}" type="parTrans" cxnId="{A56D231D-22C7-4743-B257-053478735B0A}">
      <dgm:prSet/>
      <dgm:spPr/>
      <dgm:t>
        <a:bodyPr/>
        <a:lstStyle/>
        <a:p>
          <a:endParaRPr lang="el-GR"/>
        </a:p>
      </dgm:t>
    </dgm:pt>
    <dgm:pt modelId="{F71A4B7B-584B-4D54-ADB1-C16EAE8D850E}" type="sibTrans" cxnId="{A56D231D-22C7-4743-B257-053478735B0A}">
      <dgm:prSet/>
      <dgm:spPr/>
      <dgm:t>
        <a:bodyPr/>
        <a:lstStyle/>
        <a:p>
          <a:endParaRPr lang="el-GR"/>
        </a:p>
      </dgm:t>
    </dgm:pt>
    <dgm:pt modelId="{CCDB07A2-B475-429F-B23F-C0761CDB7DB5}">
      <dgm:prSet/>
      <dgm:spPr/>
      <dgm:t>
        <a:bodyPr/>
        <a:lstStyle/>
        <a:p>
          <a:r>
            <a:rPr lang="el-GR" dirty="0"/>
            <a:t>Μέσω αντιπαροχής</a:t>
          </a:r>
        </a:p>
      </dgm:t>
    </dgm:pt>
    <dgm:pt modelId="{15206BC8-4FBA-4E72-ADF7-C72F97DDEA56}" type="parTrans" cxnId="{99825D92-7123-447B-82A2-1A866D2E5DB5}">
      <dgm:prSet/>
      <dgm:spPr/>
      <dgm:t>
        <a:bodyPr/>
        <a:lstStyle/>
        <a:p>
          <a:endParaRPr lang="el-GR"/>
        </a:p>
      </dgm:t>
    </dgm:pt>
    <dgm:pt modelId="{FB1E0B37-9766-4F1A-B35E-5865C642265C}" type="sibTrans" cxnId="{99825D92-7123-447B-82A2-1A866D2E5DB5}">
      <dgm:prSet/>
      <dgm:spPr/>
      <dgm:t>
        <a:bodyPr/>
        <a:lstStyle/>
        <a:p>
          <a:endParaRPr lang="el-GR"/>
        </a:p>
      </dgm:t>
    </dgm:pt>
    <dgm:pt modelId="{41D3BAF5-8BAB-4692-B934-A9168160E98F}" type="pres">
      <dgm:prSet presAssocID="{C7D7F195-C816-4986-9E16-841E67ABC0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A95EFA1-FDA0-46C3-BED9-4D1C8ABDAA2C}" type="pres">
      <dgm:prSet presAssocID="{46537E05-6D11-4EDE-B863-012B2AD88D2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419E5CC-61B4-40B5-BB42-A78381A33717}" type="pres">
      <dgm:prSet presAssocID="{3DC0C641-8FFE-4F7F-B509-BF552CBAC536}" presName="spacer" presStyleCnt="0"/>
      <dgm:spPr/>
    </dgm:pt>
    <dgm:pt modelId="{ED46973E-2E29-434F-8AF1-66376A76131F}" type="pres">
      <dgm:prSet presAssocID="{A1CBC22F-CF45-43DB-9136-CF84C69411B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DF39E64-3C80-488D-B169-D1D04752C9A5}" type="pres">
      <dgm:prSet presAssocID="{A0CD6491-CCE5-497C-B643-E89A76F9D549}" presName="spacer" presStyleCnt="0"/>
      <dgm:spPr/>
    </dgm:pt>
    <dgm:pt modelId="{C528B73A-3524-4C56-B56F-5826D466391F}" type="pres">
      <dgm:prSet presAssocID="{47A13A2E-3F98-4185-8548-5B595A9B951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313A80E-7744-4C45-B49F-61616CD6A893}" type="pres">
      <dgm:prSet presAssocID="{F71A4B7B-584B-4D54-ADB1-C16EAE8D850E}" presName="spacer" presStyleCnt="0"/>
      <dgm:spPr/>
    </dgm:pt>
    <dgm:pt modelId="{827E9AA1-B725-4196-8773-0BFEF032041C}" type="pres">
      <dgm:prSet presAssocID="{CCDB07A2-B475-429F-B23F-C0761CDB7DB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096FDD5-2871-407B-A4B2-96FA33922E65}" type="presOf" srcId="{CCDB07A2-B475-429F-B23F-C0761CDB7DB5}" destId="{827E9AA1-B725-4196-8773-0BFEF032041C}" srcOrd="0" destOrd="0" presId="urn:microsoft.com/office/officeart/2005/8/layout/vList2"/>
    <dgm:cxn modelId="{AB3E2931-3955-4F52-8BC0-F2C5F7F75325}" srcId="{C7D7F195-C816-4986-9E16-841E67ABC011}" destId="{46537E05-6D11-4EDE-B863-012B2AD88D2E}" srcOrd="0" destOrd="0" parTransId="{E18C66F3-5319-4125-AF11-A85DE0D99550}" sibTransId="{3DC0C641-8FFE-4F7F-B509-BF552CBAC536}"/>
    <dgm:cxn modelId="{E0986DA5-1059-4FB0-A265-C608A1C2ED15}" type="presOf" srcId="{46537E05-6D11-4EDE-B863-012B2AD88D2E}" destId="{FA95EFA1-FDA0-46C3-BED9-4D1C8ABDAA2C}" srcOrd="0" destOrd="0" presId="urn:microsoft.com/office/officeart/2005/8/layout/vList2"/>
    <dgm:cxn modelId="{A56D231D-22C7-4743-B257-053478735B0A}" srcId="{C7D7F195-C816-4986-9E16-841E67ABC011}" destId="{47A13A2E-3F98-4185-8548-5B595A9B9518}" srcOrd="2" destOrd="0" parTransId="{94D9375C-D9DC-421C-A000-667A64BBEDC5}" sibTransId="{F71A4B7B-584B-4D54-ADB1-C16EAE8D850E}"/>
    <dgm:cxn modelId="{99825D92-7123-447B-82A2-1A866D2E5DB5}" srcId="{C7D7F195-C816-4986-9E16-841E67ABC011}" destId="{CCDB07A2-B475-429F-B23F-C0761CDB7DB5}" srcOrd="3" destOrd="0" parTransId="{15206BC8-4FBA-4E72-ADF7-C72F97DDEA56}" sibTransId="{FB1E0B37-9766-4F1A-B35E-5865C642265C}"/>
    <dgm:cxn modelId="{DD03E35F-B0BD-413A-BE0E-3707C4711B01}" type="presOf" srcId="{47A13A2E-3F98-4185-8548-5B595A9B9518}" destId="{C528B73A-3524-4C56-B56F-5826D466391F}" srcOrd="0" destOrd="0" presId="urn:microsoft.com/office/officeart/2005/8/layout/vList2"/>
    <dgm:cxn modelId="{8E488D04-094C-44D1-9048-869DDF444586}" type="presOf" srcId="{C7D7F195-C816-4986-9E16-841E67ABC011}" destId="{41D3BAF5-8BAB-4692-B934-A9168160E98F}" srcOrd="0" destOrd="0" presId="urn:microsoft.com/office/officeart/2005/8/layout/vList2"/>
    <dgm:cxn modelId="{74B58148-C6AC-414D-8392-DA34CF6CFA60}" type="presOf" srcId="{A1CBC22F-CF45-43DB-9136-CF84C69411B2}" destId="{ED46973E-2E29-434F-8AF1-66376A76131F}" srcOrd="0" destOrd="0" presId="urn:microsoft.com/office/officeart/2005/8/layout/vList2"/>
    <dgm:cxn modelId="{8115CCC0-4DBE-4D76-B5D9-5CA34E592A17}" srcId="{C7D7F195-C816-4986-9E16-841E67ABC011}" destId="{A1CBC22F-CF45-43DB-9136-CF84C69411B2}" srcOrd="1" destOrd="0" parTransId="{2B1D2E7E-9199-4A56-881F-4EAD712809DF}" sibTransId="{A0CD6491-CCE5-497C-B643-E89A76F9D549}"/>
    <dgm:cxn modelId="{73CCC0D5-BC7E-4F1B-913D-35AC3E626543}" type="presParOf" srcId="{41D3BAF5-8BAB-4692-B934-A9168160E98F}" destId="{FA95EFA1-FDA0-46C3-BED9-4D1C8ABDAA2C}" srcOrd="0" destOrd="0" presId="urn:microsoft.com/office/officeart/2005/8/layout/vList2"/>
    <dgm:cxn modelId="{65913EFA-F719-449C-9A70-6496A0EE9547}" type="presParOf" srcId="{41D3BAF5-8BAB-4692-B934-A9168160E98F}" destId="{6419E5CC-61B4-40B5-BB42-A78381A33717}" srcOrd="1" destOrd="0" presId="urn:microsoft.com/office/officeart/2005/8/layout/vList2"/>
    <dgm:cxn modelId="{990AD813-3635-406F-97D6-6C1C9E394B1C}" type="presParOf" srcId="{41D3BAF5-8BAB-4692-B934-A9168160E98F}" destId="{ED46973E-2E29-434F-8AF1-66376A76131F}" srcOrd="2" destOrd="0" presId="urn:microsoft.com/office/officeart/2005/8/layout/vList2"/>
    <dgm:cxn modelId="{6D370163-499C-474A-8927-987335E72F55}" type="presParOf" srcId="{41D3BAF5-8BAB-4692-B934-A9168160E98F}" destId="{ADF39E64-3C80-488D-B169-D1D04752C9A5}" srcOrd="3" destOrd="0" presId="urn:microsoft.com/office/officeart/2005/8/layout/vList2"/>
    <dgm:cxn modelId="{57EDBDB8-2359-4AE4-B89F-973785A5097C}" type="presParOf" srcId="{41D3BAF5-8BAB-4692-B934-A9168160E98F}" destId="{C528B73A-3524-4C56-B56F-5826D466391F}" srcOrd="4" destOrd="0" presId="urn:microsoft.com/office/officeart/2005/8/layout/vList2"/>
    <dgm:cxn modelId="{393B068A-8D75-421F-9F0D-C560924ED9B6}" type="presParOf" srcId="{41D3BAF5-8BAB-4692-B934-A9168160E98F}" destId="{9313A80E-7744-4C45-B49F-61616CD6A893}" srcOrd="5" destOrd="0" presId="urn:microsoft.com/office/officeart/2005/8/layout/vList2"/>
    <dgm:cxn modelId="{36BFF318-730A-415E-83C6-DA10461F1B65}" type="presParOf" srcId="{41D3BAF5-8BAB-4692-B934-A9168160E98F}" destId="{827E9AA1-B725-4196-8773-0BFEF032041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06783A4-74F5-432F-A1B4-B8121CB72658}" type="doc">
      <dgm:prSet loTypeId="urn:microsoft.com/office/officeart/2005/8/layout/cycle2" loCatId="cycle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l-GR"/>
        </a:p>
      </dgm:t>
    </dgm:pt>
    <dgm:pt modelId="{F3949A9A-5457-446C-BAF2-3CF531499373}">
      <dgm:prSet/>
      <dgm:spPr/>
      <dgm:t>
        <a:bodyPr/>
        <a:lstStyle/>
        <a:p>
          <a:r>
            <a:rPr lang="el-GR"/>
            <a:t>Συμφωνία Αγοράς</a:t>
          </a:r>
        </a:p>
      </dgm:t>
    </dgm:pt>
    <dgm:pt modelId="{6D2010DC-7D41-42A5-9D4A-D1E7C7EF369A}" type="parTrans" cxnId="{E1BA44CE-DE5A-4C16-87CC-F6F04DAC62B2}">
      <dgm:prSet/>
      <dgm:spPr/>
      <dgm:t>
        <a:bodyPr/>
        <a:lstStyle/>
        <a:p>
          <a:endParaRPr lang="el-GR"/>
        </a:p>
      </dgm:t>
    </dgm:pt>
    <dgm:pt modelId="{90C8C121-553B-4FAF-BEA8-B8F23090B3C0}" type="sibTrans" cxnId="{E1BA44CE-DE5A-4C16-87CC-F6F04DAC62B2}">
      <dgm:prSet/>
      <dgm:spPr/>
      <dgm:t>
        <a:bodyPr/>
        <a:lstStyle/>
        <a:p>
          <a:endParaRPr lang="el-GR"/>
        </a:p>
      </dgm:t>
    </dgm:pt>
    <dgm:pt modelId="{15A53550-E0F6-43B1-B801-0AF45F645C33}">
      <dgm:prSet/>
      <dgm:spPr/>
      <dgm:t>
        <a:bodyPr/>
        <a:lstStyle/>
        <a:p>
          <a:r>
            <a:rPr lang="el-GR"/>
            <a:t>Φοροαπαλλαγές</a:t>
          </a:r>
        </a:p>
      </dgm:t>
    </dgm:pt>
    <dgm:pt modelId="{A21F8D61-9468-4760-AFDA-B9551721AF1F}" type="parTrans" cxnId="{D991CDD9-27A2-4123-8B2F-E8EC3BD1FCA2}">
      <dgm:prSet/>
      <dgm:spPr/>
      <dgm:t>
        <a:bodyPr/>
        <a:lstStyle/>
        <a:p>
          <a:endParaRPr lang="el-GR"/>
        </a:p>
      </dgm:t>
    </dgm:pt>
    <dgm:pt modelId="{CAA280AA-A498-4F24-AA51-9742E9A1C862}" type="sibTrans" cxnId="{D991CDD9-27A2-4123-8B2F-E8EC3BD1FCA2}">
      <dgm:prSet/>
      <dgm:spPr/>
      <dgm:t>
        <a:bodyPr/>
        <a:lstStyle/>
        <a:p>
          <a:endParaRPr lang="el-GR"/>
        </a:p>
      </dgm:t>
    </dgm:pt>
    <dgm:pt modelId="{7E26CDE3-DE52-4214-B7DE-69A2BE48E5C0}">
      <dgm:prSet/>
      <dgm:spPr/>
      <dgm:t>
        <a:bodyPr/>
        <a:lstStyle/>
        <a:p>
          <a:r>
            <a:rPr lang="el-GR"/>
            <a:t>Εξάλειψη τυχόν Εμπραγμάτων Βαρών</a:t>
          </a:r>
        </a:p>
      </dgm:t>
    </dgm:pt>
    <dgm:pt modelId="{CDA703E0-FFE6-4ABC-84F7-63AC18790E47}" type="parTrans" cxnId="{D55DEE2C-DE49-440D-8AC5-A0A5CDC9D86C}">
      <dgm:prSet/>
      <dgm:spPr/>
      <dgm:t>
        <a:bodyPr/>
        <a:lstStyle/>
        <a:p>
          <a:endParaRPr lang="el-GR"/>
        </a:p>
      </dgm:t>
    </dgm:pt>
    <dgm:pt modelId="{602FFD63-0A63-4DE6-83F5-531C79F6E74B}" type="sibTrans" cxnId="{D55DEE2C-DE49-440D-8AC5-A0A5CDC9D86C}">
      <dgm:prSet/>
      <dgm:spPr/>
      <dgm:t>
        <a:bodyPr/>
        <a:lstStyle/>
        <a:p>
          <a:endParaRPr lang="el-GR"/>
        </a:p>
      </dgm:t>
    </dgm:pt>
    <dgm:pt modelId="{CDD26B29-AADF-4283-885D-1406FAD7A0FF}">
      <dgm:prSet/>
      <dgm:spPr/>
      <dgm:t>
        <a:bodyPr/>
        <a:lstStyle/>
        <a:p>
          <a:r>
            <a:rPr lang="el-GR"/>
            <a:t>Μεταβίβαση στο Τμήμα Κτηματολογίου και Χωρομετρίας</a:t>
          </a:r>
        </a:p>
      </dgm:t>
    </dgm:pt>
    <dgm:pt modelId="{A0BF6EF0-49F3-41F8-83DD-3EB47CEAC7E9}" type="parTrans" cxnId="{CAD8BC74-76C0-4692-B434-C0DB2CDC796F}">
      <dgm:prSet/>
      <dgm:spPr/>
      <dgm:t>
        <a:bodyPr/>
        <a:lstStyle/>
        <a:p>
          <a:endParaRPr lang="el-GR"/>
        </a:p>
      </dgm:t>
    </dgm:pt>
    <dgm:pt modelId="{69511094-FF0E-40D9-8512-8081C212A461}" type="sibTrans" cxnId="{CAD8BC74-76C0-4692-B434-C0DB2CDC796F}">
      <dgm:prSet/>
      <dgm:spPr/>
      <dgm:t>
        <a:bodyPr/>
        <a:lstStyle/>
        <a:p>
          <a:endParaRPr lang="el-GR"/>
        </a:p>
      </dgm:t>
    </dgm:pt>
    <dgm:pt modelId="{B574A2DB-517B-4A92-BD4B-A6ED82DB3FBE}" type="pres">
      <dgm:prSet presAssocID="{906783A4-74F5-432F-A1B4-B8121CB7265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2EE5967-1D23-4F88-829F-4E5277A0379D}" type="pres">
      <dgm:prSet presAssocID="{F3949A9A-5457-446C-BAF2-3CF53149937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3DCF5A0-7FDD-46FC-AAAC-89A4FBEB3823}" type="pres">
      <dgm:prSet presAssocID="{90C8C121-553B-4FAF-BEA8-B8F23090B3C0}" presName="sibTrans" presStyleLbl="sibTrans2D1" presStyleIdx="0" presStyleCnt="4"/>
      <dgm:spPr/>
      <dgm:t>
        <a:bodyPr/>
        <a:lstStyle/>
        <a:p>
          <a:endParaRPr lang="el-GR"/>
        </a:p>
      </dgm:t>
    </dgm:pt>
    <dgm:pt modelId="{0C498470-4B02-42A5-A641-5322F9FF6891}" type="pres">
      <dgm:prSet presAssocID="{90C8C121-553B-4FAF-BEA8-B8F23090B3C0}" presName="connectorText" presStyleLbl="sibTrans2D1" presStyleIdx="0" presStyleCnt="4"/>
      <dgm:spPr/>
      <dgm:t>
        <a:bodyPr/>
        <a:lstStyle/>
        <a:p>
          <a:endParaRPr lang="el-GR"/>
        </a:p>
      </dgm:t>
    </dgm:pt>
    <dgm:pt modelId="{F7CCF324-625A-4EB1-BFCA-AAD5FAC36B8F}" type="pres">
      <dgm:prSet presAssocID="{15A53550-E0F6-43B1-B801-0AF45F645C3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B33C0D2-A90F-429F-AA14-031256FFE34F}" type="pres">
      <dgm:prSet presAssocID="{CAA280AA-A498-4F24-AA51-9742E9A1C862}" presName="sibTrans" presStyleLbl="sibTrans2D1" presStyleIdx="1" presStyleCnt="4"/>
      <dgm:spPr/>
      <dgm:t>
        <a:bodyPr/>
        <a:lstStyle/>
        <a:p>
          <a:endParaRPr lang="el-GR"/>
        </a:p>
      </dgm:t>
    </dgm:pt>
    <dgm:pt modelId="{F457B8CC-55F0-4777-9F83-2B6A0E0F30DA}" type="pres">
      <dgm:prSet presAssocID="{CAA280AA-A498-4F24-AA51-9742E9A1C862}" presName="connectorText" presStyleLbl="sibTrans2D1" presStyleIdx="1" presStyleCnt="4"/>
      <dgm:spPr/>
      <dgm:t>
        <a:bodyPr/>
        <a:lstStyle/>
        <a:p>
          <a:endParaRPr lang="el-GR"/>
        </a:p>
      </dgm:t>
    </dgm:pt>
    <dgm:pt modelId="{A3CA1039-D002-477F-8E36-5AB4831BFA26}" type="pres">
      <dgm:prSet presAssocID="{7E26CDE3-DE52-4214-B7DE-69A2BE48E5C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812EE6F-6F1A-4E31-BC5F-EDBB15792B60}" type="pres">
      <dgm:prSet presAssocID="{602FFD63-0A63-4DE6-83F5-531C79F6E74B}" presName="sibTrans" presStyleLbl="sibTrans2D1" presStyleIdx="2" presStyleCnt="4"/>
      <dgm:spPr/>
      <dgm:t>
        <a:bodyPr/>
        <a:lstStyle/>
        <a:p>
          <a:endParaRPr lang="el-GR"/>
        </a:p>
      </dgm:t>
    </dgm:pt>
    <dgm:pt modelId="{681DE3FB-A16B-479F-B2DA-3BD757294E51}" type="pres">
      <dgm:prSet presAssocID="{602FFD63-0A63-4DE6-83F5-531C79F6E74B}" presName="connectorText" presStyleLbl="sibTrans2D1" presStyleIdx="2" presStyleCnt="4"/>
      <dgm:spPr/>
      <dgm:t>
        <a:bodyPr/>
        <a:lstStyle/>
        <a:p>
          <a:endParaRPr lang="el-GR"/>
        </a:p>
      </dgm:t>
    </dgm:pt>
    <dgm:pt modelId="{04035A6D-3C51-4DCA-8506-ECD459765A28}" type="pres">
      <dgm:prSet presAssocID="{CDD26B29-AADF-4283-885D-1406FAD7A0F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1CC5A58-C162-468E-840D-D7CECDB64B4A}" type="pres">
      <dgm:prSet presAssocID="{69511094-FF0E-40D9-8512-8081C212A461}" presName="sibTrans" presStyleLbl="sibTrans2D1" presStyleIdx="3" presStyleCnt="4"/>
      <dgm:spPr/>
      <dgm:t>
        <a:bodyPr/>
        <a:lstStyle/>
        <a:p>
          <a:endParaRPr lang="el-GR"/>
        </a:p>
      </dgm:t>
    </dgm:pt>
    <dgm:pt modelId="{E71381A5-3EF2-49BD-BEE2-2E4C47054C77}" type="pres">
      <dgm:prSet presAssocID="{69511094-FF0E-40D9-8512-8081C212A461}" presName="connectorText" presStyleLbl="sibTrans2D1" presStyleIdx="3" presStyleCnt="4"/>
      <dgm:spPr/>
      <dgm:t>
        <a:bodyPr/>
        <a:lstStyle/>
        <a:p>
          <a:endParaRPr lang="el-GR"/>
        </a:p>
      </dgm:t>
    </dgm:pt>
  </dgm:ptLst>
  <dgm:cxnLst>
    <dgm:cxn modelId="{2EB51141-01F0-4C6A-88CB-736A60BC95B0}" type="presOf" srcId="{69511094-FF0E-40D9-8512-8081C212A461}" destId="{91CC5A58-C162-468E-840D-D7CECDB64B4A}" srcOrd="0" destOrd="0" presId="urn:microsoft.com/office/officeart/2005/8/layout/cycle2"/>
    <dgm:cxn modelId="{7F4622CD-2011-483A-AB14-A3F17C6D4D99}" type="presOf" srcId="{90C8C121-553B-4FAF-BEA8-B8F23090B3C0}" destId="{03DCF5A0-7FDD-46FC-AAAC-89A4FBEB3823}" srcOrd="0" destOrd="0" presId="urn:microsoft.com/office/officeart/2005/8/layout/cycle2"/>
    <dgm:cxn modelId="{E1BA44CE-DE5A-4C16-87CC-F6F04DAC62B2}" srcId="{906783A4-74F5-432F-A1B4-B8121CB72658}" destId="{F3949A9A-5457-446C-BAF2-3CF531499373}" srcOrd="0" destOrd="0" parTransId="{6D2010DC-7D41-42A5-9D4A-D1E7C7EF369A}" sibTransId="{90C8C121-553B-4FAF-BEA8-B8F23090B3C0}"/>
    <dgm:cxn modelId="{9FCB6AA0-9976-4BD7-B29F-68912DE1DE57}" type="presOf" srcId="{69511094-FF0E-40D9-8512-8081C212A461}" destId="{E71381A5-3EF2-49BD-BEE2-2E4C47054C77}" srcOrd="1" destOrd="0" presId="urn:microsoft.com/office/officeart/2005/8/layout/cycle2"/>
    <dgm:cxn modelId="{17E8567A-E756-4B7E-9E62-4998296CD174}" type="presOf" srcId="{CAA280AA-A498-4F24-AA51-9742E9A1C862}" destId="{BB33C0D2-A90F-429F-AA14-031256FFE34F}" srcOrd="0" destOrd="0" presId="urn:microsoft.com/office/officeart/2005/8/layout/cycle2"/>
    <dgm:cxn modelId="{6BA904C8-88A5-406B-AA88-33F707BF8BD6}" type="presOf" srcId="{CAA280AA-A498-4F24-AA51-9742E9A1C862}" destId="{F457B8CC-55F0-4777-9F83-2B6A0E0F30DA}" srcOrd="1" destOrd="0" presId="urn:microsoft.com/office/officeart/2005/8/layout/cycle2"/>
    <dgm:cxn modelId="{C31F30D9-596D-4DC8-9EFF-D7092EEFCC43}" type="presOf" srcId="{15A53550-E0F6-43B1-B801-0AF45F645C33}" destId="{F7CCF324-625A-4EB1-BFCA-AAD5FAC36B8F}" srcOrd="0" destOrd="0" presId="urn:microsoft.com/office/officeart/2005/8/layout/cycle2"/>
    <dgm:cxn modelId="{3FFCD821-948E-4527-9A3E-0C2739445B5D}" type="presOf" srcId="{90C8C121-553B-4FAF-BEA8-B8F23090B3C0}" destId="{0C498470-4B02-42A5-A641-5322F9FF6891}" srcOrd="1" destOrd="0" presId="urn:microsoft.com/office/officeart/2005/8/layout/cycle2"/>
    <dgm:cxn modelId="{CAD8BC74-76C0-4692-B434-C0DB2CDC796F}" srcId="{906783A4-74F5-432F-A1B4-B8121CB72658}" destId="{CDD26B29-AADF-4283-885D-1406FAD7A0FF}" srcOrd="3" destOrd="0" parTransId="{A0BF6EF0-49F3-41F8-83DD-3EB47CEAC7E9}" sibTransId="{69511094-FF0E-40D9-8512-8081C212A461}"/>
    <dgm:cxn modelId="{BFB71D3C-7D3C-405D-BB3B-45A12EDCA8E9}" type="presOf" srcId="{906783A4-74F5-432F-A1B4-B8121CB72658}" destId="{B574A2DB-517B-4A92-BD4B-A6ED82DB3FBE}" srcOrd="0" destOrd="0" presId="urn:microsoft.com/office/officeart/2005/8/layout/cycle2"/>
    <dgm:cxn modelId="{D991CDD9-27A2-4123-8B2F-E8EC3BD1FCA2}" srcId="{906783A4-74F5-432F-A1B4-B8121CB72658}" destId="{15A53550-E0F6-43B1-B801-0AF45F645C33}" srcOrd="1" destOrd="0" parTransId="{A21F8D61-9468-4760-AFDA-B9551721AF1F}" sibTransId="{CAA280AA-A498-4F24-AA51-9742E9A1C862}"/>
    <dgm:cxn modelId="{6699698C-E841-4241-9FB6-89B13EDF1ADC}" type="presOf" srcId="{602FFD63-0A63-4DE6-83F5-531C79F6E74B}" destId="{E812EE6F-6F1A-4E31-BC5F-EDBB15792B60}" srcOrd="0" destOrd="0" presId="urn:microsoft.com/office/officeart/2005/8/layout/cycle2"/>
    <dgm:cxn modelId="{4AFE5017-58EA-4E8A-B094-76347F8A021B}" type="presOf" srcId="{F3949A9A-5457-446C-BAF2-3CF531499373}" destId="{12EE5967-1D23-4F88-829F-4E5277A0379D}" srcOrd="0" destOrd="0" presId="urn:microsoft.com/office/officeart/2005/8/layout/cycle2"/>
    <dgm:cxn modelId="{AFAC08C7-4CCA-49A4-9FDA-D8EDF0FBCA07}" type="presOf" srcId="{602FFD63-0A63-4DE6-83F5-531C79F6E74B}" destId="{681DE3FB-A16B-479F-B2DA-3BD757294E51}" srcOrd="1" destOrd="0" presId="urn:microsoft.com/office/officeart/2005/8/layout/cycle2"/>
    <dgm:cxn modelId="{84CBAFC2-46C5-48BA-8980-4DCDDBFD31F8}" type="presOf" srcId="{CDD26B29-AADF-4283-885D-1406FAD7A0FF}" destId="{04035A6D-3C51-4DCA-8506-ECD459765A28}" srcOrd="0" destOrd="0" presId="urn:microsoft.com/office/officeart/2005/8/layout/cycle2"/>
    <dgm:cxn modelId="{D873BA51-3590-4521-9511-92D4EF1A8430}" type="presOf" srcId="{7E26CDE3-DE52-4214-B7DE-69A2BE48E5C0}" destId="{A3CA1039-D002-477F-8E36-5AB4831BFA26}" srcOrd="0" destOrd="0" presId="urn:microsoft.com/office/officeart/2005/8/layout/cycle2"/>
    <dgm:cxn modelId="{D55DEE2C-DE49-440D-8AC5-A0A5CDC9D86C}" srcId="{906783A4-74F5-432F-A1B4-B8121CB72658}" destId="{7E26CDE3-DE52-4214-B7DE-69A2BE48E5C0}" srcOrd="2" destOrd="0" parTransId="{CDA703E0-FFE6-4ABC-84F7-63AC18790E47}" sibTransId="{602FFD63-0A63-4DE6-83F5-531C79F6E74B}"/>
    <dgm:cxn modelId="{FBBEE5C3-9F3A-4CE9-A3A4-D896D046A8B5}" type="presParOf" srcId="{B574A2DB-517B-4A92-BD4B-A6ED82DB3FBE}" destId="{12EE5967-1D23-4F88-829F-4E5277A0379D}" srcOrd="0" destOrd="0" presId="urn:microsoft.com/office/officeart/2005/8/layout/cycle2"/>
    <dgm:cxn modelId="{21F82569-B28E-4608-B89C-7470DFFE67F5}" type="presParOf" srcId="{B574A2DB-517B-4A92-BD4B-A6ED82DB3FBE}" destId="{03DCF5A0-7FDD-46FC-AAAC-89A4FBEB3823}" srcOrd="1" destOrd="0" presId="urn:microsoft.com/office/officeart/2005/8/layout/cycle2"/>
    <dgm:cxn modelId="{DFDE51A9-AFA0-4383-94B5-72B956EA3201}" type="presParOf" srcId="{03DCF5A0-7FDD-46FC-AAAC-89A4FBEB3823}" destId="{0C498470-4B02-42A5-A641-5322F9FF6891}" srcOrd="0" destOrd="0" presId="urn:microsoft.com/office/officeart/2005/8/layout/cycle2"/>
    <dgm:cxn modelId="{E160880E-605B-4747-B6A8-D0E191C72AAD}" type="presParOf" srcId="{B574A2DB-517B-4A92-BD4B-A6ED82DB3FBE}" destId="{F7CCF324-625A-4EB1-BFCA-AAD5FAC36B8F}" srcOrd="2" destOrd="0" presId="urn:microsoft.com/office/officeart/2005/8/layout/cycle2"/>
    <dgm:cxn modelId="{A7F01E8F-27DE-48B6-8EB7-A27905AA629C}" type="presParOf" srcId="{B574A2DB-517B-4A92-BD4B-A6ED82DB3FBE}" destId="{BB33C0D2-A90F-429F-AA14-031256FFE34F}" srcOrd="3" destOrd="0" presId="urn:microsoft.com/office/officeart/2005/8/layout/cycle2"/>
    <dgm:cxn modelId="{E5204F9A-9B47-40A4-893F-25764399A4AF}" type="presParOf" srcId="{BB33C0D2-A90F-429F-AA14-031256FFE34F}" destId="{F457B8CC-55F0-4777-9F83-2B6A0E0F30DA}" srcOrd="0" destOrd="0" presId="urn:microsoft.com/office/officeart/2005/8/layout/cycle2"/>
    <dgm:cxn modelId="{38D14C19-3287-45E8-BF9B-E22975A8A2C8}" type="presParOf" srcId="{B574A2DB-517B-4A92-BD4B-A6ED82DB3FBE}" destId="{A3CA1039-D002-477F-8E36-5AB4831BFA26}" srcOrd="4" destOrd="0" presId="urn:microsoft.com/office/officeart/2005/8/layout/cycle2"/>
    <dgm:cxn modelId="{F16924D4-B28D-48D0-8517-F61800DD948E}" type="presParOf" srcId="{B574A2DB-517B-4A92-BD4B-A6ED82DB3FBE}" destId="{E812EE6F-6F1A-4E31-BC5F-EDBB15792B60}" srcOrd="5" destOrd="0" presId="urn:microsoft.com/office/officeart/2005/8/layout/cycle2"/>
    <dgm:cxn modelId="{94E37891-6BB9-4814-B1E3-31F4CA2D3518}" type="presParOf" srcId="{E812EE6F-6F1A-4E31-BC5F-EDBB15792B60}" destId="{681DE3FB-A16B-479F-B2DA-3BD757294E51}" srcOrd="0" destOrd="0" presId="urn:microsoft.com/office/officeart/2005/8/layout/cycle2"/>
    <dgm:cxn modelId="{B6397170-6590-4ADA-8CA5-E40AC1122E42}" type="presParOf" srcId="{B574A2DB-517B-4A92-BD4B-A6ED82DB3FBE}" destId="{04035A6D-3C51-4DCA-8506-ECD459765A28}" srcOrd="6" destOrd="0" presId="urn:microsoft.com/office/officeart/2005/8/layout/cycle2"/>
    <dgm:cxn modelId="{F55293FC-8F90-4632-AC48-47D7B52F9386}" type="presParOf" srcId="{B574A2DB-517B-4A92-BD4B-A6ED82DB3FBE}" destId="{91CC5A58-C162-468E-840D-D7CECDB64B4A}" srcOrd="7" destOrd="0" presId="urn:microsoft.com/office/officeart/2005/8/layout/cycle2"/>
    <dgm:cxn modelId="{BF065F7D-218E-405B-B81B-10DB8869E2E1}" type="presParOf" srcId="{91CC5A58-C162-468E-840D-D7CECDB64B4A}" destId="{E71381A5-3EF2-49BD-BEE2-2E4C47054C7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F0D7FDA-6C23-4F2F-BB6B-E942979B0C7F}" type="doc">
      <dgm:prSet loTypeId="urn:microsoft.com/office/officeart/2005/8/layout/hProcess11" loCatId="process" qsTypeId="urn:microsoft.com/office/officeart/2005/8/quickstyle/3d5" qsCatId="3D" csTypeId="urn:microsoft.com/office/officeart/2005/8/colors/accent1_2" csCatId="accent1"/>
      <dgm:spPr/>
      <dgm:t>
        <a:bodyPr/>
        <a:lstStyle/>
        <a:p>
          <a:endParaRPr lang="el-GR"/>
        </a:p>
      </dgm:t>
    </dgm:pt>
    <dgm:pt modelId="{C3926CC5-F470-42AC-904C-75097B19B633}">
      <dgm:prSet/>
      <dgm:spPr/>
      <dgm:t>
        <a:bodyPr/>
        <a:lstStyle/>
        <a:p>
          <a:r>
            <a:rPr lang="el-GR" dirty="0"/>
            <a:t>Συμφωνία Αγοράς</a:t>
          </a:r>
        </a:p>
      </dgm:t>
    </dgm:pt>
    <dgm:pt modelId="{E2CE0668-DE20-4EA2-ADF0-0A4FF9CF41EB}" type="parTrans" cxnId="{16BDCD97-3981-4B6D-893A-2E9B16516D8F}">
      <dgm:prSet/>
      <dgm:spPr/>
      <dgm:t>
        <a:bodyPr/>
        <a:lstStyle/>
        <a:p>
          <a:endParaRPr lang="el-GR"/>
        </a:p>
      </dgm:t>
    </dgm:pt>
    <dgm:pt modelId="{A55D09F1-B680-42BF-BAED-3A67B3EFB690}" type="sibTrans" cxnId="{16BDCD97-3981-4B6D-893A-2E9B16516D8F}">
      <dgm:prSet/>
      <dgm:spPr/>
      <dgm:t>
        <a:bodyPr/>
        <a:lstStyle/>
        <a:p>
          <a:endParaRPr lang="el-GR"/>
        </a:p>
      </dgm:t>
    </dgm:pt>
    <dgm:pt modelId="{DDC9A0D6-334A-4653-BF98-3E30382C0A87}">
      <dgm:prSet/>
      <dgm:spPr/>
      <dgm:t>
        <a:bodyPr/>
        <a:lstStyle/>
        <a:p>
          <a:r>
            <a:rPr lang="el-GR"/>
            <a:t>Κατάθεση Πωλητηρίου Εγγράφου</a:t>
          </a:r>
        </a:p>
      </dgm:t>
    </dgm:pt>
    <dgm:pt modelId="{BD2D3DEB-59BD-45EE-BD64-577B5E1393CC}" type="parTrans" cxnId="{D969840B-B404-41FC-9BB8-B5FAE7883645}">
      <dgm:prSet/>
      <dgm:spPr/>
      <dgm:t>
        <a:bodyPr/>
        <a:lstStyle/>
        <a:p>
          <a:endParaRPr lang="el-GR"/>
        </a:p>
      </dgm:t>
    </dgm:pt>
    <dgm:pt modelId="{3999D7CE-FA21-477A-9167-C854659289D8}" type="sibTrans" cxnId="{D969840B-B404-41FC-9BB8-B5FAE7883645}">
      <dgm:prSet/>
      <dgm:spPr/>
      <dgm:t>
        <a:bodyPr/>
        <a:lstStyle/>
        <a:p>
          <a:endParaRPr lang="el-GR"/>
        </a:p>
      </dgm:t>
    </dgm:pt>
    <dgm:pt modelId="{8F7F25E9-86F2-4B02-A5DE-3C35CC661DF6}">
      <dgm:prSet/>
      <dgm:spPr/>
      <dgm:t>
        <a:bodyPr/>
        <a:lstStyle/>
        <a:p>
          <a:r>
            <a:rPr lang="el-GR"/>
            <a:t>Συμπλήρωση Έργου</a:t>
          </a:r>
        </a:p>
      </dgm:t>
    </dgm:pt>
    <dgm:pt modelId="{D9230076-1392-4362-867A-0B00A9DD6F76}" type="parTrans" cxnId="{3EB30AB3-A26B-4E8F-8399-88DFE6E5C494}">
      <dgm:prSet/>
      <dgm:spPr/>
      <dgm:t>
        <a:bodyPr/>
        <a:lstStyle/>
        <a:p>
          <a:endParaRPr lang="el-GR"/>
        </a:p>
      </dgm:t>
    </dgm:pt>
    <dgm:pt modelId="{2C0C4FC7-FEE1-4469-8C33-BB4E560F2292}" type="sibTrans" cxnId="{3EB30AB3-A26B-4E8F-8399-88DFE6E5C494}">
      <dgm:prSet/>
      <dgm:spPr/>
      <dgm:t>
        <a:bodyPr/>
        <a:lstStyle/>
        <a:p>
          <a:endParaRPr lang="el-GR"/>
        </a:p>
      </dgm:t>
    </dgm:pt>
    <dgm:pt modelId="{BD06FC8C-F055-4DF5-82B1-746908E448F3}">
      <dgm:prSet/>
      <dgm:spPr/>
      <dgm:t>
        <a:bodyPr/>
        <a:lstStyle/>
        <a:p>
          <a:r>
            <a:rPr lang="el-GR"/>
            <a:t>Έκδοση Τίτλου Ιδιοκτησίας</a:t>
          </a:r>
        </a:p>
      </dgm:t>
    </dgm:pt>
    <dgm:pt modelId="{E8432BF0-7DDD-4E38-9325-48D8B8A1A5E5}" type="parTrans" cxnId="{5D585E4D-825C-4E8D-9ACF-A54BE4EE0318}">
      <dgm:prSet/>
      <dgm:spPr/>
      <dgm:t>
        <a:bodyPr/>
        <a:lstStyle/>
        <a:p>
          <a:endParaRPr lang="el-GR"/>
        </a:p>
      </dgm:t>
    </dgm:pt>
    <dgm:pt modelId="{A2E0F978-4337-47FF-890E-1D361F688990}" type="sibTrans" cxnId="{5D585E4D-825C-4E8D-9ACF-A54BE4EE0318}">
      <dgm:prSet/>
      <dgm:spPr/>
      <dgm:t>
        <a:bodyPr/>
        <a:lstStyle/>
        <a:p>
          <a:endParaRPr lang="el-GR"/>
        </a:p>
      </dgm:t>
    </dgm:pt>
    <dgm:pt modelId="{7BBEA025-69CB-451A-B9B2-3C9B762AA3F2}">
      <dgm:prSet/>
      <dgm:spPr/>
      <dgm:t>
        <a:bodyPr/>
        <a:lstStyle/>
        <a:p>
          <a:r>
            <a:rPr lang="el-GR"/>
            <a:t>Φοροαπαλλαγές</a:t>
          </a:r>
        </a:p>
      </dgm:t>
    </dgm:pt>
    <dgm:pt modelId="{AC2B9D7A-F259-43D2-A11D-871FDB4970F1}" type="parTrans" cxnId="{84E05926-503B-44E0-8E5F-D2F2D346F58A}">
      <dgm:prSet/>
      <dgm:spPr/>
      <dgm:t>
        <a:bodyPr/>
        <a:lstStyle/>
        <a:p>
          <a:endParaRPr lang="el-GR"/>
        </a:p>
      </dgm:t>
    </dgm:pt>
    <dgm:pt modelId="{DB9FFB82-F7F8-4BA6-A0A2-8FD39824B62B}" type="sibTrans" cxnId="{84E05926-503B-44E0-8E5F-D2F2D346F58A}">
      <dgm:prSet/>
      <dgm:spPr/>
      <dgm:t>
        <a:bodyPr/>
        <a:lstStyle/>
        <a:p>
          <a:endParaRPr lang="el-GR"/>
        </a:p>
      </dgm:t>
    </dgm:pt>
    <dgm:pt modelId="{9D2C3C78-8C79-454A-9B5F-EEA772D8AEBD}">
      <dgm:prSet/>
      <dgm:spPr/>
      <dgm:t>
        <a:bodyPr/>
        <a:lstStyle/>
        <a:p>
          <a:r>
            <a:rPr lang="el-GR"/>
            <a:t>Εξάλειψη Εμπραγμάτων Βαρών</a:t>
          </a:r>
        </a:p>
      </dgm:t>
    </dgm:pt>
    <dgm:pt modelId="{8A4849CD-CABE-4D3D-9E66-EF714FE47610}" type="parTrans" cxnId="{414A1FE2-E08C-4139-BFAB-126B620E89D8}">
      <dgm:prSet/>
      <dgm:spPr/>
      <dgm:t>
        <a:bodyPr/>
        <a:lstStyle/>
        <a:p>
          <a:endParaRPr lang="el-GR"/>
        </a:p>
      </dgm:t>
    </dgm:pt>
    <dgm:pt modelId="{40162204-5E57-44AA-A1B1-257DFB06B5BE}" type="sibTrans" cxnId="{414A1FE2-E08C-4139-BFAB-126B620E89D8}">
      <dgm:prSet/>
      <dgm:spPr/>
      <dgm:t>
        <a:bodyPr/>
        <a:lstStyle/>
        <a:p>
          <a:endParaRPr lang="el-GR"/>
        </a:p>
      </dgm:t>
    </dgm:pt>
    <dgm:pt modelId="{BE93FA2D-CE84-4EAA-B0C6-01C8EE195CC4}">
      <dgm:prSet/>
      <dgm:spPr/>
      <dgm:t>
        <a:bodyPr/>
        <a:lstStyle/>
        <a:p>
          <a:r>
            <a:rPr lang="el-GR" dirty="0"/>
            <a:t>Μεταβίβαση στο Τμήμα Κτηματολογίου και Χωρομετρίας</a:t>
          </a:r>
        </a:p>
      </dgm:t>
    </dgm:pt>
    <dgm:pt modelId="{47F22700-3073-4B20-9B60-2CA85B047F9A}" type="parTrans" cxnId="{FE8F4CE3-4F32-49F6-BF7E-58360DF813BC}">
      <dgm:prSet/>
      <dgm:spPr/>
      <dgm:t>
        <a:bodyPr/>
        <a:lstStyle/>
        <a:p>
          <a:endParaRPr lang="el-GR"/>
        </a:p>
      </dgm:t>
    </dgm:pt>
    <dgm:pt modelId="{A0505648-B5F2-4C66-9532-73A75D04B715}" type="sibTrans" cxnId="{FE8F4CE3-4F32-49F6-BF7E-58360DF813BC}">
      <dgm:prSet/>
      <dgm:spPr/>
      <dgm:t>
        <a:bodyPr/>
        <a:lstStyle/>
        <a:p>
          <a:endParaRPr lang="el-GR"/>
        </a:p>
      </dgm:t>
    </dgm:pt>
    <dgm:pt modelId="{F3326B6D-DF0A-47C6-8845-ED0A4EB1CE60}" type="pres">
      <dgm:prSet presAssocID="{BF0D7FDA-6C23-4F2F-BB6B-E942979B0C7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BEFE830-F7FA-4F65-BAF8-7F8502963E6C}" type="pres">
      <dgm:prSet presAssocID="{BF0D7FDA-6C23-4F2F-BB6B-E942979B0C7F}" presName="arrow" presStyleLbl="bgShp" presStyleIdx="0" presStyleCnt="1" custLinFactNeighborX="-1230" custLinFactNeighborY="342"/>
      <dgm:spPr/>
    </dgm:pt>
    <dgm:pt modelId="{FB4B8454-A714-4815-B7FD-28F990C9F398}" type="pres">
      <dgm:prSet presAssocID="{BF0D7FDA-6C23-4F2F-BB6B-E942979B0C7F}" presName="points" presStyleCnt="0"/>
      <dgm:spPr/>
    </dgm:pt>
    <dgm:pt modelId="{B69122BA-82FB-46FC-8BCB-D7083A8A5560}" type="pres">
      <dgm:prSet presAssocID="{C3926CC5-F470-42AC-904C-75097B19B633}" presName="compositeA" presStyleCnt="0"/>
      <dgm:spPr/>
    </dgm:pt>
    <dgm:pt modelId="{D8B95943-94D8-4590-BC9A-BB83E550586A}" type="pres">
      <dgm:prSet presAssocID="{C3926CC5-F470-42AC-904C-75097B19B633}" presName="textA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019C0B4-449E-446C-8CEE-87851DD23E84}" type="pres">
      <dgm:prSet presAssocID="{C3926CC5-F470-42AC-904C-75097B19B633}" presName="circleA" presStyleLbl="node1" presStyleIdx="0" presStyleCnt="7"/>
      <dgm:spPr/>
    </dgm:pt>
    <dgm:pt modelId="{C3A86654-DB84-4150-B1A4-EBB11DEDD881}" type="pres">
      <dgm:prSet presAssocID="{C3926CC5-F470-42AC-904C-75097B19B633}" presName="spaceA" presStyleCnt="0"/>
      <dgm:spPr/>
    </dgm:pt>
    <dgm:pt modelId="{83A24CDB-859E-44BA-BBAE-5DD8D3F11F23}" type="pres">
      <dgm:prSet presAssocID="{A55D09F1-B680-42BF-BAED-3A67B3EFB690}" presName="space" presStyleCnt="0"/>
      <dgm:spPr/>
    </dgm:pt>
    <dgm:pt modelId="{3C4A458D-C350-4ACF-AE86-913B2863023A}" type="pres">
      <dgm:prSet presAssocID="{DDC9A0D6-334A-4653-BF98-3E30382C0A87}" presName="compositeB" presStyleCnt="0"/>
      <dgm:spPr/>
    </dgm:pt>
    <dgm:pt modelId="{D3391EDF-80D7-4150-884C-EEC34DE95B1F}" type="pres">
      <dgm:prSet presAssocID="{DDC9A0D6-334A-4653-BF98-3E30382C0A87}" presName="textB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9625F74-07BC-4AE3-863A-2B93071786C4}" type="pres">
      <dgm:prSet presAssocID="{DDC9A0D6-334A-4653-BF98-3E30382C0A87}" presName="circleB" presStyleLbl="node1" presStyleIdx="1" presStyleCnt="7"/>
      <dgm:spPr/>
    </dgm:pt>
    <dgm:pt modelId="{9583A8D6-66B4-434F-ACFD-414E0CF6541F}" type="pres">
      <dgm:prSet presAssocID="{DDC9A0D6-334A-4653-BF98-3E30382C0A87}" presName="spaceB" presStyleCnt="0"/>
      <dgm:spPr/>
    </dgm:pt>
    <dgm:pt modelId="{B14600FA-5BF8-441C-8D79-398FE7D7A351}" type="pres">
      <dgm:prSet presAssocID="{3999D7CE-FA21-477A-9167-C854659289D8}" presName="space" presStyleCnt="0"/>
      <dgm:spPr/>
    </dgm:pt>
    <dgm:pt modelId="{5396F7CA-E124-46FD-8A9D-EFB6838C3B48}" type="pres">
      <dgm:prSet presAssocID="{8F7F25E9-86F2-4B02-A5DE-3C35CC661DF6}" presName="compositeA" presStyleCnt="0"/>
      <dgm:spPr/>
    </dgm:pt>
    <dgm:pt modelId="{FFB55AE9-AD85-4D38-8D47-CF19D8EA1CE1}" type="pres">
      <dgm:prSet presAssocID="{8F7F25E9-86F2-4B02-A5DE-3C35CC661DF6}" presName="textA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2F8ABD6-911D-4C06-A5AB-B23E286FB118}" type="pres">
      <dgm:prSet presAssocID="{8F7F25E9-86F2-4B02-A5DE-3C35CC661DF6}" presName="circleA" presStyleLbl="node1" presStyleIdx="2" presStyleCnt="7"/>
      <dgm:spPr/>
    </dgm:pt>
    <dgm:pt modelId="{BF09C009-62B8-492B-8C85-2EA1E1A0BC56}" type="pres">
      <dgm:prSet presAssocID="{8F7F25E9-86F2-4B02-A5DE-3C35CC661DF6}" presName="spaceA" presStyleCnt="0"/>
      <dgm:spPr/>
    </dgm:pt>
    <dgm:pt modelId="{E90454C7-36CF-46D8-8205-FDF596797A05}" type="pres">
      <dgm:prSet presAssocID="{2C0C4FC7-FEE1-4469-8C33-BB4E560F2292}" presName="space" presStyleCnt="0"/>
      <dgm:spPr/>
    </dgm:pt>
    <dgm:pt modelId="{8ED9AC0F-734C-4359-97D1-E66F5F9BBA15}" type="pres">
      <dgm:prSet presAssocID="{BD06FC8C-F055-4DF5-82B1-746908E448F3}" presName="compositeB" presStyleCnt="0"/>
      <dgm:spPr/>
    </dgm:pt>
    <dgm:pt modelId="{8553434D-B08C-4E8E-95B2-6BC12C9DE07D}" type="pres">
      <dgm:prSet presAssocID="{BD06FC8C-F055-4DF5-82B1-746908E448F3}" presName="textB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073BD4C-23BD-4344-B85B-B59CA9CAF033}" type="pres">
      <dgm:prSet presAssocID="{BD06FC8C-F055-4DF5-82B1-746908E448F3}" presName="circleB" presStyleLbl="node1" presStyleIdx="3" presStyleCnt="7"/>
      <dgm:spPr/>
    </dgm:pt>
    <dgm:pt modelId="{8411778F-2837-424B-B7C1-BEF3DDC8D26D}" type="pres">
      <dgm:prSet presAssocID="{BD06FC8C-F055-4DF5-82B1-746908E448F3}" presName="spaceB" presStyleCnt="0"/>
      <dgm:spPr/>
    </dgm:pt>
    <dgm:pt modelId="{5007CC85-3550-4B94-9534-6E76D3128FA4}" type="pres">
      <dgm:prSet presAssocID="{A2E0F978-4337-47FF-890E-1D361F688990}" presName="space" presStyleCnt="0"/>
      <dgm:spPr/>
    </dgm:pt>
    <dgm:pt modelId="{1B33290A-8085-40E1-9E54-E1027FBFBDDD}" type="pres">
      <dgm:prSet presAssocID="{7BBEA025-69CB-451A-B9B2-3C9B762AA3F2}" presName="compositeA" presStyleCnt="0"/>
      <dgm:spPr/>
    </dgm:pt>
    <dgm:pt modelId="{27A9608A-1B34-4F8E-B58A-0C9745E3341F}" type="pres">
      <dgm:prSet presAssocID="{7BBEA025-69CB-451A-B9B2-3C9B762AA3F2}" presName="textA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3089BEA-9665-4F82-B2FE-0E8691C2D778}" type="pres">
      <dgm:prSet presAssocID="{7BBEA025-69CB-451A-B9B2-3C9B762AA3F2}" presName="circleA" presStyleLbl="node1" presStyleIdx="4" presStyleCnt="7"/>
      <dgm:spPr/>
    </dgm:pt>
    <dgm:pt modelId="{D1F430D3-804E-47A0-BAA3-60E139C8F828}" type="pres">
      <dgm:prSet presAssocID="{7BBEA025-69CB-451A-B9B2-3C9B762AA3F2}" presName="spaceA" presStyleCnt="0"/>
      <dgm:spPr/>
    </dgm:pt>
    <dgm:pt modelId="{7DC59A55-075D-404B-93F1-0A80FB8981CA}" type="pres">
      <dgm:prSet presAssocID="{DB9FFB82-F7F8-4BA6-A0A2-8FD39824B62B}" presName="space" presStyleCnt="0"/>
      <dgm:spPr/>
    </dgm:pt>
    <dgm:pt modelId="{E07A65A3-FBE1-4325-A9CE-0B8275328EBA}" type="pres">
      <dgm:prSet presAssocID="{9D2C3C78-8C79-454A-9B5F-EEA772D8AEBD}" presName="compositeB" presStyleCnt="0"/>
      <dgm:spPr/>
    </dgm:pt>
    <dgm:pt modelId="{6AC7AA72-F3C1-426C-8D18-3A622134FEC7}" type="pres">
      <dgm:prSet presAssocID="{9D2C3C78-8C79-454A-9B5F-EEA772D8AEBD}" presName="textB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8A3C21A-7BEF-4395-8846-243747F3F164}" type="pres">
      <dgm:prSet presAssocID="{9D2C3C78-8C79-454A-9B5F-EEA772D8AEBD}" presName="circleB" presStyleLbl="node1" presStyleIdx="5" presStyleCnt="7"/>
      <dgm:spPr/>
    </dgm:pt>
    <dgm:pt modelId="{A729690E-B45E-4E40-BD91-A65C3F252EA0}" type="pres">
      <dgm:prSet presAssocID="{9D2C3C78-8C79-454A-9B5F-EEA772D8AEBD}" presName="spaceB" presStyleCnt="0"/>
      <dgm:spPr/>
    </dgm:pt>
    <dgm:pt modelId="{9FAA7155-7258-4BA3-961E-156BB9112639}" type="pres">
      <dgm:prSet presAssocID="{40162204-5E57-44AA-A1B1-257DFB06B5BE}" presName="space" presStyleCnt="0"/>
      <dgm:spPr/>
    </dgm:pt>
    <dgm:pt modelId="{11ECFDF2-A015-4F8A-B91D-ECD66C8DBF0E}" type="pres">
      <dgm:prSet presAssocID="{BE93FA2D-CE84-4EAA-B0C6-01C8EE195CC4}" presName="compositeA" presStyleCnt="0"/>
      <dgm:spPr/>
    </dgm:pt>
    <dgm:pt modelId="{9D96C520-9547-459C-A874-E1F824E6B7FB}" type="pres">
      <dgm:prSet presAssocID="{BE93FA2D-CE84-4EAA-B0C6-01C8EE195CC4}" presName="textA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9E7417D-31D8-4823-8570-701267187DA8}" type="pres">
      <dgm:prSet presAssocID="{BE93FA2D-CE84-4EAA-B0C6-01C8EE195CC4}" presName="circleA" presStyleLbl="node1" presStyleIdx="6" presStyleCnt="7"/>
      <dgm:spPr/>
    </dgm:pt>
    <dgm:pt modelId="{F21A7E76-75EC-48B7-A04F-AA373DAF6505}" type="pres">
      <dgm:prSet presAssocID="{BE93FA2D-CE84-4EAA-B0C6-01C8EE195CC4}" presName="spaceA" presStyleCnt="0"/>
      <dgm:spPr/>
    </dgm:pt>
  </dgm:ptLst>
  <dgm:cxnLst>
    <dgm:cxn modelId="{EDA4B34C-DB64-4E31-9931-63C65760ACD0}" type="presOf" srcId="{9D2C3C78-8C79-454A-9B5F-EEA772D8AEBD}" destId="{6AC7AA72-F3C1-426C-8D18-3A622134FEC7}" srcOrd="0" destOrd="0" presId="urn:microsoft.com/office/officeart/2005/8/layout/hProcess11"/>
    <dgm:cxn modelId="{414A1FE2-E08C-4139-BFAB-126B620E89D8}" srcId="{BF0D7FDA-6C23-4F2F-BB6B-E942979B0C7F}" destId="{9D2C3C78-8C79-454A-9B5F-EEA772D8AEBD}" srcOrd="5" destOrd="0" parTransId="{8A4849CD-CABE-4D3D-9E66-EF714FE47610}" sibTransId="{40162204-5E57-44AA-A1B1-257DFB06B5BE}"/>
    <dgm:cxn modelId="{0AA99ABA-AE02-4611-9074-99EE9C654F1F}" type="presOf" srcId="{8F7F25E9-86F2-4B02-A5DE-3C35CC661DF6}" destId="{FFB55AE9-AD85-4D38-8D47-CF19D8EA1CE1}" srcOrd="0" destOrd="0" presId="urn:microsoft.com/office/officeart/2005/8/layout/hProcess11"/>
    <dgm:cxn modelId="{16BDCD97-3981-4B6D-893A-2E9B16516D8F}" srcId="{BF0D7FDA-6C23-4F2F-BB6B-E942979B0C7F}" destId="{C3926CC5-F470-42AC-904C-75097B19B633}" srcOrd="0" destOrd="0" parTransId="{E2CE0668-DE20-4EA2-ADF0-0A4FF9CF41EB}" sibTransId="{A55D09F1-B680-42BF-BAED-3A67B3EFB690}"/>
    <dgm:cxn modelId="{7CD4F8C7-77F7-448C-8B42-747DC59EE695}" type="presOf" srcId="{DDC9A0D6-334A-4653-BF98-3E30382C0A87}" destId="{D3391EDF-80D7-4150-884C-EEC34DE95B1F}" srcOrd="0" destOrd="0" presId="urn:microsoft.com/office/officeart/2005/8/layout/hProcess11"/>
    <dgm:cxn modelId="{9AB72D68-B667-489D-8F35-747917E73FE4}" type="presOf" srcId="{BE93FA2D-CE84-4EAA-B0C6-01C8EE195CC4}" destId="{9D96C520-9547-459C-A874-E1F824E6B7FB}" srcOrd="0" destOrd="0" presId="urn:microsoft.com/office/officeart/2005/8/layout/hProcess11"/>
    <dgm:cxn modelId="{47A1EA7F-1832-495E-BFA0-7262C2933829}" type="presOf" srcId="{7BBEA025-69CB-451A-B9B2-3C9B762AA3F2}" destId="{27A9608A-1B34-4F8E-B58A-0C9745E3341F}" srcOrd="0" destOrd="0" presId="urn:microsoft.com/office/officeart/2005/8/layout/hProcess11"/>
    <dgm:cxn modelId="{FC4069AF-530B-4150-91CE-8949FF6FDD18}" type="presOf" srcId="{BD06FC8C-F055-4DF5-82B1-746908E448F3}" destId="{8553434D-B08C-4E8E-95B2-6BC12C9DE07D}" srcOrd="0" destOrd="0" presId="urn:microsoft.com/office/officeart/2005/8/layout/hProcess11"/>
    <dgm:cxn modelId="{86AF123E-9FDE-4262-9266-3A63C77C4772}" type="presOf" srcId="{BF0D7FDA-6C23-4F2F-BB6B-E942979B0C7F}" destId="{F3326B6D-DF0A-47C6-8845-ED0A4EB1CE60}" srcOrd="0" destOrd="0" presId="urn:microsoft.com/office/officeart/2005/8/layout/hProcess11"/>
    <dgm:cxn modelId="{5D585E4D-825C-4E8D-9ACF-A54BE4EE0318}" srcId="{BF0D7FDA-6C23-4F2F-BB6B-E942979B0C7F}" destId="{BD06FC8C-F055-4DF5-82B1-746908E448F3}" srcOrd="3" destOrd="0" parTransId="{E8432BF0-7DDD-4E38-9325-48D8B8A1A5E5}" sibTransId="{A2E0F978-4337-47FF-890E-1D361F688990}"/>
    <dgm:cxn modelId="{84E05926-503B-44E0-8E5F-D2F2D346F58A}" srcId="{BF0D7FDA-6C23-4F2F-BB6B-E942979B0C7F}" destId="{7BBEA025-69CB-451A-B9B2-3C9B762AA3F2}" srcOrd="4" destOrd="0" parTransId="{AC2B9D7A-F259-43D2-A11D-871FDB4970F1}" sibTransId="{DB9FFB82-F7F8-4BA6-A0A2-8FD39824B62B}"/>
    <dgm:cxn modelId="{FE8F4CE3-4F32-49F6-BF7E-58360DF813BC}" srcId="{BF0D7FDA-6C23-4F2F-BB6B-E942979B0C7F}" destId="{BE93FA2D-CE84-4EAA-B0C6-01C8EE195CC4}" srcOrd="6" destOrd="0" parTransId="{47F22700-3073-4B20-9B60-2CA85B047F9A}" sibTransId="{A0505648-B5F2-4C66-9532-73A75D04B715}"/>
    <dgm:cxn modelId="{3EB30AB3-A26B-4E8F-8399-88DFE6E5C494}" srcId="{BF0D7FDA-6C23-4F2F-BB6B-E942979B0C7F}" destId="{8F7F25E9-86F2-4B02-A5DE-3C35CC661DF6}" srcOrd="2" destOrd="0" parTransId="{D9230076-1392-4362-867A-0B00A9DD6F76}" sibTransId="{2C0C4FC7-FEE1-4469-8C33-BB4E560F2292}"/>
    <dgm:cxn modelId="{D969840B-B404-41FC-9BB8-B5FAE7883645}" srcId="{BF0D7FDA-6C23-4F2F-BB6B-E942979B0C7F}" destId="{DDC9A0D6-334A-4653-BF98-3E30382C0A87}" srcOrd="1" destOrd="0" parTransId="{BD2D3DEB-59BD-45EE-BD64-577B5E1393CC}" sibTransId="{3999D7CE-FA21-477A-9167-C854659289D8}"/>
    <dgm:cxn modelId="{8CD46FA4-ED42-48E1-9D1B-5536233EA22D}" type="presOf" srcId="{C3926CC5-F470-42AC-904C-75097B19B633}" destId="{D8B95943-94D8-4590-BC9A-BB83E550586A}" srcOrd="0" destOrd="0" presId="urn:microsoft.com/office/officeart/2005/8/layout/hProcess11"/>
    <dgm:cxn modelId="{717B2FBE-7BF3-4107-8690-0BE76D7094E9}" type="presParOf" srcId="{F3326B6D-DF0A-47C6-8845-ED0A4EB1CE60}" destId="{7BEFE830-F7FA-4F65-BAF8-7F8502963E6C}" srcOrd="0" destOrd="0" presId="urn:microsoft.com/office/officeart/2005/8/layout/hProcess11"/>
    <dgm:cxn modelId="{782B15FF-F4A9-485D-8147-421E31B1F75E}" type="presParOf" srcId="{F3326B6D-DF0A-47C6-8845-ED0A4EB1CE60}" destId="{FB4B8454-A714-4815-B7FD-28F990C9F398}" srcOrd="1" destOrd="0" presId="urn:microsoft.com/office/officeart/2005/8/layout/hProcess11"/>
    <dgm:cxn modelId="{9C45A334-4654-4AEB-B5BE-F80BAC0911FC}" type="presParOf" srcId="{FB4B8454-A714-4815-B7FD-28F990C9F398}" destId="{B69122BA-82FB-46FC-8BCB-D7083A8A5560}" srcOrd="0" destOrd="0" presId="urn:microsoft.com/office/officeart/2005/8/layout/hProcess11"/>
    <dgm:cxn modelId="{A941C434-CF97-4B68-BA1E-4408DC60F23E}" type="presParOf" srcId="{B69122BA-82FB-46FC-8BCB-D7083A8A5560}" destId="{D8B95943-94D8-4590-BC9A-BB83E550586A}" srcOrd="0" destOrd="0" presId="urn:microsoft.com/office/officeart/2005/8/layout/hProcess11"/>
    <dgm:cxn modelId="{4B10E1DC-3E42-40F9-9092-08A1132A72BE}" type="presParOf" srcId="{B69122BA-82FB-46FC-8BCB-D7083A8A5560}" destId="{1019C0B4-449E-446C-8CEE-87851DD23E84}" srcOrd="1" destOrd="0" presId="urn:microsoft.com/office/officeart/2005/8/layout/hProcess11"/>
    <dgm:cxn modelId="{3E4E7CF4-0AA1-4D72-9E77-2F05B0E365AD}" type="presParOf" srcId="{B69122BA-82FB-46FC-8BCB-D7083A8A5560}" destId="{C3A86654-DB84-4150-B1A4-EBB11DEDD881}" srcOrd="2" destOrd="0" presId="urn:microsoft.com/office/officeart/2005/8/layout/hProcess11"/>
    <dgm:cxn modelId="{F63FE5B0-0ADF-4724-A579-D73CC87BD515}" type="presParOf" srcId="{FB4B8454-A714-4815-B7FD-28F990C9F398}" destId="{83A24CDB-859E-44BA-BBAE-5DD8D3F11F23}" srcOrd="1" destOrd="0" presId="urn:microsoft.com/office/officeart/2005/8/layout/hProcess11"/>
    <dgm:cxn modelId="{B3B72CFB-2B6A-4EEF-BA2E-9996427DC1DF}" type="presParOf" srcId="{FB4B8454-A714-4815-B7FD-28F990C9F398}" destId="{3C4A458D-C350-4ACF-AE86-913B2863023A}" srcOrd="2" destOrd="0" presId="urn:microsoft.com/office/officeart/2005/8/layout/hProcess11"/>
    <dgm:cxn modelId="{77F53BBD-9AC1-4B25-97BE-3BE35F670259}" type="presParOf" srcId="{3C4A458D-C350-4ACF-AE86-913B2863023A}" destId="{D3391EDF-80D7-4150-884C-EEC34DE95B1F}" srcOrd="0" destOrd="0" presId="urn:microsoft.com/office/officeart/2005/8/layout/hProcess11"/>
    <dgm:cxn modelId="{8B3B1C0B-DFCD-456D-9571-4CF0E1353A42}" type="presParOf" srcId="{3C4A458D-C350-4ACF-AE86-913B2863023A}" destId="{B9625F74-07BC-4AE3-863A-2B93071786C4}" srcOrd="1" destOrd="0" presId="urn:microsoft.com/office/officeart/2005/8/layout/hProcess11"/>
    <dgm:cxn modelId="{75979D6F-4D80-4972-8018-14083B95B010}" type="presParOf" srcId="{3C4A458D-C350-4ACF-AE86-913B2863023A}" destId="{9583A8D6-66B4-434F-ACFD-414E0CF6541F}" srcOrd="2" destOrd="0" presId="urn:microsoft.com/office/officeart/2005/8/layout/hProcess11"/>
    <dgm:cxn modelId="{A8C4811F-24BE-4959-805D-7AD12BAB6882}" type="presParOf" srcId="{FB4B8454-A714-4815-B7FD-28F990C9F398}" destId="{B14600FA-5BF8-441C-8D79-398FE7D7A351}" srcOrd="3" destOrd="0" presId="urn:microsoft.com/office/officeart/2005/8/layout/hProcess11"/>
    <dgm:cxn modelId="{1D2986BD-3B69-4FAD-A792-82EF6575D4AF}" type="presParOf" srcId="{FB4B8454-A714-4815-B7FD-28F990C9F398}" destId="{5396F7CA-E124-46FD-8A9D-EFB6838C3B48}" srcOrd="4" destOrd="0" presId="urn:microsoft.com/office/officeart/2005/8/layout/hProcess11"/>
    <dgm:cxn modelId="{D5161AC3-C74E-41D9-9065-5CFA53060518}" type="presParOf" srcId="{5396F7CA-E124-46FD-8A9D-EFB6838C3B48}" destId="{FFB55AE9-AD85-4D38-8D47-CF19D8EA1CE1}" srcOrd="0" destOrd="0" presId="urn:microsoft.com/office/officeart/2005/8/layout/hProcess11"/>
    <dgm:cxn modelId="{839CB7D7-6964-47B9-A56C-129AA550FD0A}" type="presParOf" srcId="{5396F7CA-E124-46FD-8A9D-EFB6838C3B48}" destId="{E2F8ABD6-911D-4C06-A5AB-B23E286FB118}" srcOrd="1" destOrd="0" presId="urn:microsoft.com/office/officeart/2005/8/layout/hProcess11"/>
    <dgm:cxn modelId="{C9B164AB-94CD-4DDC-A05D-28949A62F47C}" type="presParOf" srcId="{5396F7CA-E124-46FD-8A9D-EFB6838C3B48}" destId="{BF09C009-62B8-492B-8C85-2EA1E1A0BC56}" srcOrd="2" destOrd="0" presId="urn:microsoft.com/office/officeart/2005/8/layout/hProcess11"/>
    <dgm:cxn modelId="{DA155D8B-55A7-423A-8B58-6DE0927B8F65}" type="presParOf" srcId="{FB4B8454-A714-4815-B7FD-28F990C9F398}" destId="{E90454C7-36CF-46D8-8205-FDF596797A05}" srcOrd="5" destOrd="0" presId="urn:microsoft.com/office/officeart/2005/8/layout/hProcess11"/>
    <dgm:cxn modelId="{2ACAB146-75EA-4BD7-A55D-8F724CBBB859}" type="presParOf" srcId="{FB4B8454-A714-4815-B7FD-28F990C9F398}" destId="{8ED9AC0F-734C-4359-97D1-E66F5F9BBA15}" srcOrd="6" destOrd="0" presId="urn:microsoft.com/office/officeart/2005/8/layout/hProcess11"/>
    <dgm:cxn modelId="{6380184B-6493-4F00-8C4B-E03AD9760E29}" type="presParOf" srcId="{8ED9AC0F-734C-4359-97D1-E66F5F9BBA15}" destId="{8553434D-B08C-4E8E-95B2-6BC12C9DE07D}" srcOrd="0" destOrd="0" presId="urn:microsoft.com/office/officeart/2005/8/layout/hProcess11"/>
    <dgm:cxn modelId="{9ECC7153-F148-4951-8ECD-4735A540EABD}" type="presParOf" srcId="{8ED9AC0F-734C-4359-97D1-E66F5F9BBA15}" destId="{C073BD4C-23BD-4344-B85B-B59CA9CAF033}" srcOrd="1" destOrd="0" presId="urn:microsoft.com/office/officeart/2005/8/layout/hProcess11"/>
    <dgm:cxn modelId="{C38AD6EC-1F76-487D-BFC5-31C4FF4A36BE}" type="presParOf" srcId="{8ED9AC0F-734C-4359-97D1-E66F5F9BBA15}" destId="{8411778F-2837-424B-B7C1-BEF3DDC8D26D}" srcOrd="2" destOrd="0" presId="urn:microsoft.com/office/officeart/2005/8/layout/hProcess11"/>
    <dgm:cxn modelId="{5438EB8F-5BF1-422F-B40B-1174F2D20872}" type="presParOf" srcId="{FB4B8454-A714-4815-B7FD-28F990C9F398}" destId="{5007CC85-3550-4B94-9534-6E76D3128FA4}" srcOrd="7" destOrd="0" presId="urn:microsoft.com/office/officeart/2005/8/layout/hProcess11"/>
    <dgm:cxn modelId="{CED8E92B-E6ED-4E7C-A58A-46817E5393FD}" type="presParOf" srcId="{FB4B8454-A714-4815-B7FD-28F990C9F398}" destId="{1B33290A-8085-40E1-9E54-E1027FBFBDDD}" srcOrd="8" destOrd="0" presId="urn:microsoft.com/office/officeart/2005/8/layout/hProcess11"/>
    <dgm:cxn modelId="{6AAC7B87-6739-4FB2-89B8-626A8DE68F45}" type="presParOf" srcId="{1B33290A-8085-40E1-9E54-E1027FBFBDDD}" destId="{27A9608A-1B34-4F8E-B58A-0C9745E3341F}" srcOrd="0" destOrd="0" presId="urn:microsoft.com/office/officeart/2005/8/layout/hProcess11"/>
    <dgm:cxn modelId="{9E6FEDF6-6B5E-4E2F-A987-BC0406C16888}" type="presParOf" srcId="{1B33290A-8085-40E1-9E54-E1027FBFBDDD}" destId="{63089BEA-9665-4F82-B2FE-0E8691C2D778}" srcOrd="1" destOrd="0" presId="urn:microsoft.com/office/officeart/2005/8/layout/hProcess11"/>
    <dgm:cxn modelId="{BAAE1588-4FCE-4069-A1B2-EF1BB106EA50}" type="presParOf" srcId="{1B33290A-8085-40E1-9E54-E1027FBFBDDD}" destId="{D1F430D3-804E-47A0-BAA3-60E139C8F828}" srcOrd="2" destOrd="0" presId="urn:microsoft.com/office/officeart/2005/8/layout/hProcess11"/>
    <dgm:cxn modelId="{5ABA4FB6-C2A0-4F79-9647-27D41825FB19}" type="presParOf" srcId="{FB4B8454-A714-4815-B7FD-28F990C9F398}" destId="{7DC59A55-075D-404B-93F1-0A80FB8981CA}" srcOrd="9" destOrd="0" presId="urn:microsoft.com/office/officeart/2005/8/layout/hProcess11"/>
    <dgm:cxn modelId="{AA1E8F3C-2A45-4634-A1A1-019A2883F711}" type="presParOf" srcId="{FB4B8454-A714-4815-B7FD-28F990C9F398}" destId="{E07A65A3-FBE1-4325-A9CE-0B8275328EBA}" srcOrd="10" destOrd="0" presId="urn:microsoft.com/office/officeart/2005/8/layout/hProcess11"/>
    <dgm:cxn modelId="{BD854DFA-AB35-49ED-A492-4A26F4A5AAB7}" type="presParOf" srcId="{E07A65A3-FBE1-4325-A9CE-0B8275328EBA}" destId="{6AC7AA72-F3C1-426C-8D18-3A622134FEC7}" srcOrd="0" destOrd="0" presId="urn:microsoft.com/office/officeart/2005/8/layout/hProcess11"/>
    <dgm:cxn modelId="{0BFA392D-0C8A-4E59-80D1-0B2E5484E9F5}" type="presParOf" srcId="{E07A65A3-FBE1-4325-A9CE-0B8275328EBA}" destId="{18A3C21A-7BEF-4395-8846-243747F3F164}" srcOrd="1" destOrd="0" presId="urn:microsoft.com/office/officeart/2005/8/layout/hProcess11"/>
    <dgm:cxn modelId="{DA3CB8C9-F8E5-402B-918F-A14C555D6A07}" type="presParOf" srcId="{E07A65A3-FBE1-4325-A9CE-0B8275328EBA}" destId="{A729690E-B45E-4E40-BD91-A65C3F252EA0}" srcOrd="2" destOrd="0" presId="urn:microsoft.com/office/officeart/2005/8/layout/hProcess11"/>
    <dgm:cxn modelId="{E7D73176-4AF2-44DD-A8C2-F52F800C728A}" type="presParOf" srcId="{FB4B8454-A714-4815-B7FD-28F990C9F398}" destId="{9FAA7155-7258-4BA3-961E-156BB9112639}" srcOrd="11" destOrd="0" presId="urn:microsoft.com/office/officeart/2005/8/layout/hProcess11"/>
    <dgm:cxn modelId="{19393D7A-3F9D-4F39-BEBD-20ECFF687D5C}" type="presParOf" srcId="{FB4B8454-A714-4815-B7FD-28F990C9F398}" destId="{11ECFDF2-A015-4F8A-B91D-ECD66C8DBF0E}" srcOrd="12" destOrd="0" presId="urn:microsoft.com/office/officeart/2005/8/layout/hProcess11"/>
    <dgm:cxn modelId="{232A9955-04C0-4A44-B54F-2A653CBE5912}" type="presParOf" srcId="{11ECFDF2-A015-4F8A-B91D-ECD66C8DBF0E}" destId="{9D96C520-9547-459C-A874-E1F824E6B7FB}" srcOrd="0" destOrd="0" presId="urn:microsoft.com/office/officeart/2005/8/layout/hProcess11"/>
    <dgm:cxn modelId="{EB3B7FA9-4418-4CE0-89A9-8C06E0D4229A}" type="presParOf" srcId="{11ECFDF2-A015-4F8A-B91D-ECD66C8DBF0E}" destId="{B9E7417D-31D8-4823-8570-701267187DA8}" srcOrd="1" destOrd="0" presId="urn:microsoft.com/office/officeart/2005/8/layout/hProcess11"/>
    <dgm:cxn modelId="{AF5443DE-D187-469D-80E3-4544C950531D}" type="presParOf" srcId="{11ECFDF2-A015-4F8A-B91D-ECD66C8DBF0E}" destId="{F21A7E76-75EC-48B7-A04F-AA373DAF650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F26196-439C-4E83-A9A2-A402D747132D}" type="doc">
      <dgm:prSet loTypeId="urn:microsoft.com/office/officeart/2009/3/layout/DescendingProcess" loCatId="process" qsTypeId="urn:microsoft.com/office/officeart/2005/8/quickstyle/3d7" qsCatId="3D" csTypeId="urn:microsoft.com/office/officeart/2005/8/colors/accent5_1" csCatId="accent5"/>
      <dgm:spPr/>
      <dgm:t>
        <a:bodyPr/>
        <a:lstStyle/>
        <a:p>
          <a:endParaRPr lang="el-GR"/>
        </a:p>
      </dgm:t>
    </dgm:pt>
    <dgm:pt modelId="{7252DCA0-F87C-4620-A149-739A3E4618A9}">
      <dgm:prSet/>
      <dgm:spPr/>
      <dgm:t>
        <a:bodyPr/>
        <a:lstStyle/>
        <a:p>
          <a:r>
            <a:rPr lang="el-GR"/>
            <a:t>Συμφωνία Αγοράς</a:t>
          </a:r>
        </a:p>
      </dgm:t>
    </dgm:pt>
    <dgm:pt modelId="{62160D9C-1771-4BC3-9FB6-8C59B40313D4}" type="parTrans" cxnId="{D620BB03-72A3-42E0-9055-0621A5246400}">
      <dgm:prSet/>
      <dgm:spPr/>
      <dgm:t>
        <a:bodyPr/>
        <a:lstStyle/>
        <a:p>
          <a:endParaRPr lang="el-GR"/>
        </a:p>
      </dgm:t>
    </dgm:pt>
    <dgm:pt modelId="{37D2545C-401B-4DDA-8FDE-482D84867B5C}" type="sibTrans" cxnId="{D620BB03-72A3-42E0-9055-0621A5246400}">
      <dgm:prSet/>
      <dgm:spPr/>
      <dgm:t>
        <a:bodyPr/>
        <a:lstStyle/>
        <a:p>
          <a:endParaRPr lang="el-GR"/>
        </a:p>
      </dgm:t>
    </dgm:pt>
    <dgm:pt modelId="{27A040CD-4D7A-4434-8A16-900A25C24A74}">
      <dgm:prSet/>
      <dgm:spPr/>
      <dgm:t>
        <a:bodyPr/>
        <a:lstStyle/>
        <a:p>
          <a:r>
            <a:rPr lang="el-GR"/>
            <a:t>Κατάθεση Εκχώρησης Πωλητηρίου Εγγράφου</a:t>
          </a:r>
        </a:p>
      </dgm:t>
    </dgm:pt>
    <dgm:pt modelId="{043F7162-56B8-42F8-9400-74C8E342A644}" type="parTrans" cxnId="{B1223573-4511-403A-937C-9932CF7E94C5}">
      <dgm:prSet/>
      <dgm:spPr/>
      <dgm:t>
        <a:bodyPr/>
        <a:lstStyle/>
        <a:p>
          <a:endParaRPr lang="el-GR"/>
        </a:p>
      </dgm:t>
    </dgm:pt>
    <dgm:pt modelId="{45DAE40F-F471-4837-8B01-8404D4586DE1}" type="sibTrans" cxnId="{B1223573-4511-403A-937C-9932CF7E94C5}">
      <dgm:prSet/>
      <dgm:spPr/>
      <dgm:t>
        <a:bodyPr/>
        <a:lstStyle/>
        <a:p>
          <a:endParaRPr lang="el-GR"/>
        </a:p>
      </dgm:t>
    </dgm:pt>
    <dgm:pt modelId="{8CAD102C-16B7-4005-A37F-B8A58E2AB18E}">
      <dgm:prSet/>
      <dgm:spPr/>
      <dgm:t>
        <a:bodyPr/>
        <a:lstStyle/>
        <a:p>
          <a:r>
            <a:rPr lang="el-GR" dirty="0"/>
            <a:t>Συμπλήρωση Έργου</a:t>
          </a:r>
        </a:p>
      </dgm:t>
    </dgm:pt>
    <dgm:pt modelId="{DDCAF28F-5373-4603-A2A2-58C7FCB36980}" type="parTrans" cxnId="{0BD70AAB-F7EF-49E4-B306-DF9A1776208C}">
      <dgm:prSet/>
      <dgm:spPr/>
      <dgm:t>
        <a:bodyPr/>
        <a:lstStyle/>
        <a:p>
          <a:endParaRPr lang="el-GR"/>
        </a:p>
      </dgm:t>
    </dgm:pt>
    <dgm:pt modelId="{B9F41D7D-721F-44C2-8DFD-70EC5CEE9CDF}" type="sibTrans" cxnId="{0BD70AAB-F7EF-49E4-B306-DF9A1776208C}">
      <dgm:prSet/>
      <dgm:spPr/>
      <dgm:t>
        <a:bodyPr/>
        <a:lstStyle/>
        <a:p>
          <a:endParaRPr lang="el-GR"/>
        </a:p>
      </dgm:t>
    </dgm:pt>
    <dgm:pt modelId="{12C85CCE-73DD-4D00-A362-6E7CC0FEF6A4}">
      <dgm:prSet/>
      <dgm:spPr/>
      <dgm:t>
        <a:bodyPr/>
        <a:lstStyle/>
        <a:p>
          <a:r>
            <a:rPr lang="el-GR"/>
            <a:t>Έκδοση Τίτλου Ιδιοκτησίας</a:t>
          </a:r>
        </a:p>
      </dgm:t>
    </dgm:pt>
    <dgm:pt modelId="{3F77DD3B-B2B0-47F5-AD18-7684F55540E4}" type="parTrans" cxnId="{B770E13A-269E-48D7-A5CE-8AB6E631AA5B}">
      <dgm:prSet/>
      <dgm:spPr/>
      <dgm:t>
        <a:bodyPr/>
        <a:lstStyle/>
        <a:p>
          <a:endParaRPr lang="el-GR"/>
        </a:p>
      </dgm:t>
    </dgm:pt>
    <dgm:pt modelId="{FB13C77E-742E-4EC5-B520-4FE25A152AE3}" type="sibTrans" cxnId="{B770E13A-269E-48D7-A5CE-8AB6E631AA5B}">
      <dgm:prSet/>
      <dgm:spPr/>
      <dgm:t>
        <a:bodyPr/>
        <a:lstStyle/>
        <a:p>
          <a:endParaRPr lang="el-GR"/>
        </a:p>
      </dgm:t>
    </dgm:pt>
    <dgm:pt modelId="{9F6C49AF-1813-44A9-8935-3608CC44E6C9}">
      <dgm:prSet/>
      <dgm:spPr/>
      <dgm:t>
        <a:bodyPr/>
        <a:lstStyle/>
        <a:p>
          <a:r>
            <a:rPr lang="el-GR"/>
            <a:t>Φοροαπαλλαγές</a:t>
          </a:r>
        </a:p>
      </dgm:t>
    </dgm:pt>
    <dgm:pt modelId="{6097BD76-EA43-4D71-9EFE-1DD418104EF3}" type="parTrans" cxnId="{5248F06E-2E94-49BF-AE8B-D1F8739BB16C}">
      <dgm:prSet/>
      <dgm:spPr/>
      <dgm:t>
        <a:bodyPr/>
        <a:lstStyle/>
        <a:p>
          <a:endParaRPr lang="el-GR"/>
        </a:p>
      </dgm:t>
    </dgm:pt>
    <dgm:pt modelId="{B4888E48-5445-46F9-AF64-3474FFBF0787}" type="sibTrans" cxnId="{5248F06E-2E94-49BF-AE8B-D1F8739BB16C}">
      <dgm:prSet/>
      <dgm:spPr/>
      <dgm:t>
        <a:bodyPr/>
        <a:lstStyle/>
        <a:p>
          <a:endParaRPr lang="el-GR"/>
        </a:p>
      </dgm:t>
    </dgm:pt>
    <dgm:pt modelId="{372113CB-FAE7-4732-8018-6FCA37092606}">
      <dgm:prSet/>
      <dgm:spPr/>
      <dgm:t>
        <a:bodyPr/>
        <a:lstStyle/>
        <a:p>
          <a:r>
            <a:rPr lang="el-GR"/>
            <a:t>Εξάλειψη Εμπραγμάτων Βαρών</a:t>
          </a:r>
        </a:p>
      </dgm:t>
    </dgm:pt>
    <dgm:pt modelId="{837B6196-9563-4C2F-88A9-D6138B34AD62}" type="parTrans" cxnId="{57518813-2AAB-4EBD-918F-65776049BAA9}">
      <dgm:prSet/>
      <dgm:spPr/>
      <dgm:t>
        <a:bodyPr/>
        <a:lstStyle/>
        <a:p>
          <a:endParaRPr lang="el-GR"/>
        </a:p>
      </dgm:t>
    </dgm:pt>
    <dgm:pt modelId="{9FF82960-38A3-4EFD-98A2-E801A85AA558}" type="sibTrans" cxnId="{57518813-2AAB-4EBD-918F-65776049BAA9}">
      <dgm:prSet/>
      <dgm:spPr/>
      <dgm:t>
        <a:bodyPr/>
        <a:lstStyle/>
        <a:p>
          <a:endParaRPr lang="el-GR"/>
        </a:p>
      </dgm:t>
    </dgm:pt>
    <dgm:pt modelId="{34347255-9774-46DF-8A3A-15FC55F4DF31}">
      <dgm:prSet/>
      <dgm:spPr/>
      <dgm:t>
        <a:bodyPr/>
        <a:lstStyle/>
        <a:p>
          <a:r>
            <a:rPr lang="el-GR"/>
            <a:t>Μεταβίβαση στο Τμήμα Κτηματολογίου και Χωρομετρίας</a:t>
          </a:r>
        </a:p>
      </dgm:t>
    </dgm:pt>
    <dgm:pt modelId="{AD5A82C2-4B5F-4481-AC16-C151E3BC5D68}" type="parTrans" cxnId="{00A3CD57-9DD1-4955-8B14-BD6AB492EDB2}">
      <dgm:prSet/>
      <dgm:spPr/>
      <dgm:t>
        <a:bodyPr/>
        <a:lstStyle/>
        <a:p>
          <a:endParaRPr lang="el-GR"/>
        </a:p>
      </dgm:t>
    </dgm:pt>
    <dgm:pt modelId="{A9F8BED5-A855-49D4-9538-DE4C1C8576D4}" type="sibTrans" cxnId="{00A3CD57-9DD1-4955-8B14-BD6AB492EDB2}">
      <dgm:prSet/>
      <dgm:spPr/>
      <dgm:t>
        <a:bodyPr/>
        <a:lstStyle/>
        <a:p>
          <a:endParaRPr lang="el-GR"/>
        </a:p>
      </dgm:t>
    </dgm:pt>
    <dgm:pt modelId="{B374A991-C9B1-442C-AD92-C597C6777AFE}" type="pres">
      <dgm:prSet presAssocID="{2DF26196-439C-4E83-A9A2-A402D747132D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l-GR"/>
        </a:p>
      </dgm:t>
    </dgm:pt>
    <dgm:pt modelId="{A8DC2F4A-2F5D-41DE-A2B0-C865CCCBEF33}" type="pres">
      <dgm:prSet presAssocID="{2DF26196-439C-4E83-A9A2-A402D747132D}" presName="arrowNode" presStyleLbl="node1" presStyleIdx="0" presStyleCnt="1"/>
      <dgm:spPr/>
    </dgm:pt>
    <dgm:pt modelId="{0E6ED2F9-C21D-4156-91BB-45B588A4AC5D}" type="pres">
      <dgm:prSet presAssocID="{7252DCA0-F87C-4620-A149-739A3E4618A9}" presName="txNode1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5F9FD42-9F7D-46D3-B3C5-BE58FD5A6907}" type="pres">
      <dgm:prSet presAssocID="{27A040CD-4D7A-4434-8A16-900A25C24A74}" presName="txNode2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61E3C31-C6A5-4791-8981-0EE87C1C1021}" type="pres">
      <dgm:prSet presAssocID="{45DAE40F-F471-4837-8B01-8404D4586DE1}" presName="dotNode2" presStyleCnt="0"/>
      <dgm:spPr/>
    </dgm:pt>
    <dgm:pt modelId="{7ED1C8FA-4527-4F03-B0DC-E16A55B036EC}" type="pres">
      <dgm:prSet presAssocID="{45DAE40F-F471-4837-8B01-8404D4586DE1}" presName="dotRepeatNode" presStyleLbl="fgShp" presStyleIdx="0" presStyleCnt="5"/>
      <dgm:spPr/>
      <dgm:t>
        <a:bodyPr/>
        <a:lstStyle/>
        <a:p>
          <a:endParaRPr lang="el-GR"/>
        </a:p>
      </dgm:t>
    </dgm:pt>
    <dgm:pt modelId="{C84C58CA-3348-49D0-B34E-F67EE4C25621}" type="pres">
      <dgm:prSet presAssocID="{8CAD102C-16B7-4005-A37F-B8A58E2AB18E}" presName="txNode3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ED2FC04-5FA4-48DF-87B2-D8036E8D61AF}" type="pres">
      <dgm:prSet presAssocID="{B9F41D7D-721F-44C2-8DFD-70EC5CEE9CDF}" presName="dotNode3" presStyleCnt="0"/>
      <dgm:spPr/>
    </dgm:pt>
    <dgm:pt modelId="{1498A83D-6D9B-43D7-A9F6-999EB02A8489}" type="pres">
      <dgm:prSet presAssocID="{B9F41D7D-721F-44C2-8DFD-70EC5CEE9CDF}" presName="dotRepeatNode" presStyleLbl="fgShp" presStyleIdx="1" presStyleCnt="5"/>
      <dgm:spPr/>
      <dgm:t>
        <a:bodyPr/>
        <a:lstStyle/>
        <a:p>
          <a:endParaRPr lang="el-GR"/>
        </a:p>
      </dgm:t>
    </dgm:pt>
    <dgm:pt modelId="{259FB523-01F7-407C-847C-90054FBFDAC3}" type="pres">
      <dgm:prSet presAssocID="{12C85CCE-73DD-4D00-A362-6E7CC0FEF6A4}" presName="txNode4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72A4A90-E05D-48BB-836D-EDBE0E46EE87}" type="pres">
      <dgm:prSet presAssocID="{FB13C77E-742E-4EC5-B520-4FE25A152AE3}" presName="dotNode4" presStyleCnt="0"/>
      <dgm:spPr/>
    </dgm:pt>
    <dgm:pt modelId="{A9E4C89F-127E-4516-8435-4420EF288DE4}" type="pres">
      <dgm:prSet presAssocID="{FB13C77E-742E-4EC5-B520-4FE25A152AE3}" presName="dotRepeatNode" presStyleLbl="fgShp" presStyleIdx="2" presStyleCnt="5"/>
      <dgm:spPr/>
      <dgm:t>
        <a:bodyPr/>
        <a:lstStyle/>
        <a:p>
          <a:endParaRPr lang="el-GR"/>
        </a:p>
      </dgm:t>
    </dgm:pt>
    <dgm:pt modelId="{155037BC-1C0C-47FB-996B-FB8219536945}" type="pres">
      <dgm:prSet presAssocID="{9F6C49AF-1813-44A9-8935-3608CC44E6C9}" presName="txNode5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6918BDC-A976-4C5E-9A5A-55F96A2AD0F8}" type="pres">
      <dgm:prSet presAssocID="{B4888E48-5445-46F9-AF64-3474FFBF0787}" presName="dotNode5" presStyleCnt="0"/>
      <dgm:spPr/>
    </dgm:pt>
    <dgm:pt modelId="{1AEA4DA8-87C1-4A94-8DC6-11192FD51513}" type="pres">
      <dgm:prSet presAssocID="{B4888E48-5445-46F9-AF64-3474FFBF0787}" presName="dotRepeatNode" presStyleLbl="fgShp" presStyleIdx="3" presStyleCnt="5"/>
      <dgm:spPr/>
      <dgm:t>
        <a:bodyPr/>
        <a:lstStyle/>
        <a:p>
          <a:endParaRPr lang="el-GR"/>
        </a:p>
      </dgm:t>
    </dgm:pt>
    <dgm:pt modelId="{F440C1D7-ADAC-4864-B7BE-88E3BBB13373}" type="pres">
      <dgm:prSet presAssocID="{372113CB-FAE7-4732-8018-6FCA37092606}" presName="txNode6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9A87F63-C22E-452C-B92E-1FF10F78955F}" type="pres">
      <dgm:prSet presAssocID="{9FF82960-38A3-4EFD-98A2-E801A85AA558}" presName="dotNode6" presStyleCnt="0"/>
      <dgm:spPr/>
    </dgm:pt>
    <dgm:pt modelId="{06CDD3AC-F904-41E0-AB71-D430D2A6B57C}" type="pres">
      <dgm:prSet presAssocID="{9FF82960-38A3-4EFD-98A2-E801A85AA558}" presName="dotRepeatNode" presStyleLbl="fgShp" presStyleIdx="4" presStyleCnt="5"/>
      <dgm:spPr/>
      <dgm:t>
        <a:bodyPr/>
        <a:lstStyle/>
        <a:p>
          <a:endParaRPr lang="el-GR"/>
        </a:p>
      </dgm:t>
    </dgm:pt>
    <dgm:pt modelId="{ADC59154-EEEB-41C9-8BF9-64C9C1897798}" type="pres">
      <dgm:prSet presAssocID="{34347255-9774-46DF-8A3A-15FC55F4DF31}" presName="txNode7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17BD78B-E8CA-48BD-879B-D527A1FED2B0}" type="presOf" srcId="{9FF82960-38A3-4EFD-98A2-E801A85AA558}" destId="{06CDD3AC-F904-41E0-AB71-D430D2A6B57C}" srcOrd="0" destOrd="0" presId="urn:microsoft.com/office/officeart/2009/3/layout/DescendingProcess"/>
    <dgm:cxn modelId="{2AE58343-1A9A-4480-B7C6-BAD73FD75AE1}" type="presOf" srcId="{2DF26196-439C-4E83-A9A2-A402D747132D}" destId="{B374A991-C9B1-442C-AD92-C597C6777AFE}" srcOrd="0" destOrd="0" presId="urn:microsoft.com/office/officeart/2009/3/layout/DescendingProcess"/>
    <dgm:cxn modelId="{C482796F-BA94-4C19-A379-E65AB8A543FF}" type="presOf" srcId="{27A040CD-4D7A-4434-8A16-900A25C24A74}" destId="{35F9FD42-9F7D-46D3-B3C5-BE58FD5A6907}" srcOrd="0" destOrd="0" presId="urn:microsoft.com/office/officeart/2009/3/layout/DescendingProcess"/>
    <dgm:cxn modelId="{216C6301-3297-45CD-AA88-E881380E44B0}" type="presOf" srcId="{45DAE40F-F471-4837-8B01-8404D4586DE1}" destId="{7ED1C8FA-4527-4F03-B0DC-E16A55B036EC}" srcOrd="0" destOrd="0" presId="urn:microsoft.com/office/officeart/2009/3/layout/DescendingProcess"/>
    <dgm:cxn modelId="{57518813-2AAB-4EBD-918F-65776049BAA9}" srcId="{2DF26196-439C-4E83-A9A2-A402D747132D}" destId="{372113CB-FAE7-4732-8018-6FCA37092606}" srcOrd="5" destOrd="0" parTransId="{837B6196-9563-4C2F-88A9-D6138B34AD62}" sibTransId="{9FF82960-38A3-4EFD-98A2-E801A85AA558}"/>
    <dgm:cxn modelId="{5CF3B404-70E9-4D48-875D-230B511D78EC}" type="presOf" srcId="{9F6C49AF-1813-44A9-8935-3608CC44E6C9}" destId="{155037BC-1C0C-47FB-996B-FB8219536945}" srcOrd="0" destOrd="0" presId="urn:microsoft.com/office/officeart/2009/3/layout/DescendingProcess"/>
    <dgm:cxn modelId="{5248F06E-2E94-49BF-AE8B-D1F8739BB16C}" srcId="{2DF26196-439C-4E83-A9A2-A402D747132D}" destId="{9F6C49AF-1813-44A9-8935-3608CC44E6C9}" srcOrd="4" destOrd="0" parTransId="{6097BD76-EA43-4D71-9EFE-1DD418104EF3}" sibTransId="{B4888E48-5445-46F9-AF64-3474FFBF0787}"/>
    <dgm:cxn modelId="{B1223573-4511-403A-937C-9932CF7E94C5}" srcId="{2DF26196-439C-4E83-A9A2-A402D747132D}" destId="{27A040CD-4D7A-4434-8A16-900A25C24A74}" srcOrd="1" destOrd="0" parTransId="{043F7162-56B8-42F8-9400-74C8E342A644}" sibTransId="{45DAE40F-F471-4837-8B01-8404D4586DE1}"/>
    <dgm:cxn modelId="{CF18D1F8-9106-4E4C-BA26-DCC88D914E04}" type="presOf" srcId="{372113CB-FAE7-4732-8018-6FCA37092606}" destId="{F440C1D7-ADAC-4864-B7BE-88E3BBB13373}" srcOrd="0" destOrd="0" presId="urn:microsoft.com/office/officeart/2009/3/layout/DescendingProcess"/>
    <dgm:cxn modelId="{D620BB03-72A3-42E0-9055-0621A5246400}" srcId="{2DF26196-439C-4E83-A9A2-A402D747132D}" destId="{7252DCA0-F87C-4620-A149-739A3E4618A9}" srcOrd="0" destOrd="0" parTransId="{62160D9C-1771-4BC3-9FB6-8C59B40313D4}" sibTransId="{37D2545C-401B-4DDA-8FDE-482D84867B5C}"/>
    <dgm:cxn modelId="{16B0C987-6EC6-4498-ADF7-77F790C25115}" type="presOf" srcId="{FB13C77E-742E-4EC5-B520-4FE25A152AE3}" destId="{A9E4C89F-127E-4516-8435-4420EF288DE4}" srcOrd="0" destOrd="0" presId="urn:microsoft.com/office/officeart/2009/3/layout/DescendingProcess"/>
    <dgm:cxn modelId="{0BD70AAB-F7EF-49E4-B306-DF9A1776208C}" srcId="{2DF26196-439C-4E83-A9A2-A402D747132D}" destId="{8CAD102C-16B7-4005-A37F-B8A58E2AB18E}" srcOrd="2" destOrd="0" parTransId="{DDCAF28F-5373-4603-A2A2-58C7FCB36980}" sibTransId="{B9F41D7D-721F-44C2-8DFD-70EC5CEE9CDF}"/>
    <dgm:cxn modelId="{103DD45A-69A9-459D-80D3-1D2AD68D365C}" type="presOf" srcId="{B9F41D7D-721F-44C2-8DFD-70EC5CEE9CDF}" destId="{1498A83D-6D9B-43D7-A9F6-999EB02A8489}" srcOrd="0" destOrd="0" presId="urn:microsoft.com/office/officeart/2009/3/layout/DescendingProcess"/>
    <dgm:cxn modelId="{15C9DAF2-2699-4CBC-9AA7-443222A05046}" type="presOf" srcId="{B4888E48-5445-46F9-AF64-3474FFBF0787}" destId="{1AEA4DA8-87C1-4A94-8DC6-11192FD51513}" srcOrd="0" destOrd="0" presId="urn:microsoft.com/office/officeart/2009/3/layout/DescendingProcess"/>
    <dgm:cxn modelId="{1B6654F8-94EF-4548-9212-5ABFB5014282}" type="presOf" srcId="{7252DCA0-F87C-4620-A149-739A3E4618A9}" destId="{0E6ED2F9-C21D-4156-91BB-45B588A4AC5D}" srcOrd="0" destOrd="0" presId="urn:microsoft.com/office/officeart/2009/3/layout/DescendingProcess"/>
    <dgm:cxn modelId="{00A3CD57-9DD1-4955-8B14-BD6AB492EDB2}" srcId="{2DF26196-439C-4E83-A9A2-A402D747132D}" destId="{34347255-9774-46DF-8A3A-15FC55F4DF31}" srcOrd="6" destOrd="0" parTransId="{AD5A82C2-4B5F-4481-AC16-C151E3BC5D68}" sibTransId="{A9F8BED5-A855-49D4-9538-DE4C1C8576D4}"/>
    <dgm:cxn modelId="{B770E13A-269E-48D7-A5CE-8AB6E631AA5B}" srcId="{2DF26196-439C-4E83-A9A2-A402D747132D}" destId="{12C85CCE-73DD-4D00-A362-6E7CC0FEF6A4}" srcOrd="3" destOrd="0" parTransId="{3F77DD3B-B2B0-47F5-AD18-7684F55540E4}" sibTransId="{FB13C77E-742E-4EC5-B520-4FE25A152AE3}"/>
    <dgm:cxn modelId="{35A35C19-296A-49DC-AD7B-068A9F34FD2B}" type="presOf" srcId="{12C85CCE-73DD-4D00-A362-6E7CC0FEF6A4}" destId="{259FB523-01F7-407C-847C-90054FBFDAC3}" srcOrd="0" destOrd="0" presId="urn:microsoft.com/office/officeart/2009/3/layout/DescendingProcess"/>
    <dgm:cxn modelId="{AA2206E6-D491-4D51-BD12-9B5C223D0605}" type="presOf" srcId="{8CAD102C-16B7-4005-A37F-B8A58E2AB18E}" destId="{C84C58CA-3348-49D0-B34E-F67EE4C25621}" srcOrd="0" destOrd="0" presId="urn:microsoft.com/office/officeart/2009/3/layout/DescendingProcess"/>
    <dgm:cxn modelId="{A72175B7-AD44-4802-B45E-C229EE515345}" type="presOf" srcId="{34347255-9774-46DF-8A3A-15FC55F4DF31}" destId="{ADC59154-EEEB-41C9-8BF9-64C9C1897798}" srcOrd="0" destOrd="0" presId="urn:microsoft.com/office/officeart/2009/3/layout/DescendingProcess"/>
    <dgm:cxn modelId="{3E2C0109-E8FB-4EAE-8F7A-C67208936ED2}" type="presParOf" srcId="{B374A991-C9B1-442C-AD92-C597C6777AFE}" destId="{A8DC2F4A-2F5D-41DE-A2B0-C865CCCBEF33}" srcOrd="0" destOrd="0" presId="urn:microsoft.com/office/officeart/2009/3/layout/DescendingProcess"/>
    <dgm:cxn modelId="{A149F67A-1674-42AD-AC0F-B75C1B300AE9}" type="presParOf" srcId="{B374A991-C9B1-442C-AD92-C597C6777AFE}" destId="{0E6ED2F9-C21D-4156-91BB-45B588A4AC5D}" srcOrd="1" destOrd="0" presId="urn:microsoft.com/office/officeart/2009/3/layout/DescendingProcess"/>
    <dgm:cxn modelId="{C94349A4-44BE-4784-9C6A-9A373646A249}" type="presParOf" srcId="{B374A991-C9B1-442C-AD92-C597C6777AFE}" destId="{35F9FD42-9F7D-46D3-B3C5-BE58FD5A6907}" srcOrd="2" destOrd="0" presId="urn:microsoft.com/office/officeart/2009/3/layout/DescendingProcess"/>
    <dgm:cxn modelId="{30012E88-67E1-4DCE-9AB6-EF3CF7BB3D53}" type="presParOf" srcId="{B374A991-C9B1-442C-AD92-C597C6777AFE}" destId="{561E3C31-C6A5-4791-8981-0EE87C1C1021}" srcOrd="3" destOrd="0" presId="urn:microsoft.com/office/officeart/2009/3/layout/DescendingProcess"/>
    <dgm:cxn modelId="{18378FF4-B96E-4B08-9382-02976F9C5F11}" type="presParOf" srcId="{561E3C31-C6A5-4791-8981-0EE87C1C1021}" destId="{7ED1C8FA-4527-4F03-B0DC-E16A55B036EC}" srcOrd="0" destOrd="0" presId="urn:microsoft.com/office/officeart/2009/3/layout/DescendingProcess"/>
    <dgm:cxn modelId="{7D913BB2-DD02-4F29-BC42-4AE12707B261}" type="presParOf" srcId="{B374A991-C9B1-442C-AD92-C597C6777AFE}" destId="{C84C58CA-3348-49D0-B34E-F67EE4C25621}" srcOrd="4" destOrd="0" presId="urn:microsoft.com/office/officeart/2009/3/layout/DescendingProcess"/>
    <dgm:cxn modelId="{A10A3676-3B73-4375-80FD-D466CCAA3D8F}" type="presParOf" srcId="{B374A991-C9B1-442C-AD92-C597C6777AFE}" destId="{6ED2FC04-5FA4-48DF-87B2-D8036E8D61AF}" srcOrd="5" destOrd="0" presId="urn:microsoft.com/office/officeart/2009/3/layout/DescendingProcess"/>
    <dgm:cxn modelId="{D2940E9D-44A3-49FD-98B7-31C2E38624DA}" type="presParOf" srcId="{6ED2FC04-5FA4-48DF-87B2-D8036E8D61AF}" destId="{1498A83D-6D9B-43D7-A9F6-999EB02A8489}" srcOrd="0" destOrd="0" presId="urn:microsoft.com/office/officeart/2009/3/layout/DescendingProcess"/>
    <dgm:cxn modelId="{19EE8171-A978-400B-B404-1BC35FCA8A09}" type="presParOf" srcId="{B374A991-C9B1-442C-AD92-C597C6777AFE}" destId="{259FB523-01F7-407C-847C-90054FBFDAC3}" srcOrd="6" destOrd="0" presId="urn:microsoft.com/office/officeart/2009/3/layout/DescendingProcess"/>
    <dgm:cxn modelId="{5C86E191-A638-4B54-BF0E-29720F663BDF}" type="presParOf" srcId="{B374A991-C9B1-442C-AD92-C597C6777AFE}" destId="{B72A4A90-E05D-48BB-836D-EDBE0E46EE87}" srcOrd="7" destOrd="0" presId="urn:microsoft.com/office/officeart/2009/3/layout/DescendingProcess"/>
    <dgm:cxn modelId="{36755D5F-BA26-43D1-AF01-5B4991C3A86E}" type="presParOf" srcId="{B72A4A90-E05D-48BB-836D-EDBE0E46EE87}" destId="{A9E4C89F-127E-4516-8435-4420EF288DE4}" srcOrd="0" destOrd="0" presId="urn:microsoft.com/office/officeart/2009/3/layout/DescendingProcess"/>
    <dgm:cxn modelId="{E48D840F-8A14-4B1E-A3D9-552B935D0BB2}" type="presParOf" srcId="{B374A991-C9B1-442C-AD92-C597C6777AFE}" destId="{155037BC-1C0C-47FB-996B-FB8219536945}" srcOrd="8" destOrd="0" presId="urn:microsoft.com/office/officeart/2009/3/layout/DescendingProcess"/>
    <dgm:cxn modelId="{6817448C-C2E7-421C-8EAD-EBC03727B50E}" type="presParOf" srcId="{B374A991-C9B1-442C-AD92-C597C6777AFE}" destId="{E6918BDC-A976-4C5E-9A5A-55F96A2AD0F8}" srcOrd="9" destOrd="0" presId="urn:microsoft.com/office/officeart/2009/3/layout/DescendingProcess"/>
    <dgm:cxn modelId="{6BC225F6-69B3-4DAA-AA61-C34EF1E6BFBD}" type="presParOf" srcId="{E6918BDC-A976-4C5E-9A5A-55F96A2AD0F8}" destId="{1AEA4DA8-87C1-4A94-8DC6-11192FD51513}" srcOrd="0" destOrd="0" presId="urn:microsoft.com/office/officeart/2009/3/layout/DescendingProcess"/>
    <dgm:cxn modelId="{F9BA202A-C435-43FB-A5AC-510B8046807E}" type="presParOf" srcId="{B374A991-C9B1-442C-AD92-C597C6777AFE}" destId="{F440C1D7-ADAC-4864-B7BE-88E3BBB13373}" srcOrd="10" destOrd="0" presId="urn:microsoft.com/office/officeart/2009/3/layout/DescendingProcess"/>
    <dgm:cxn modelId="{1D4217CF-D9DA-45AE-AD75-6DECB8C8E087}" type="presParOf" srcId="{B374A991-C9B1-442C-AD92-C597C6777AFE}" destId="{09A87F63-C22E-452C-B92E-1FF10F78955F}" srcOrd="11" destOrd="0" presId="urn:microsoft.com/office/officeart/2009/3/layout/DescendingProcess"/>
    <dgm:cxn modelId="{3B21EB0B-0B1C-46B5-8F0C-286E2A0CB793}" type="presParOf" srcId="{09A87F63-C22E-452C-B92E-1FF10F78955F}" destId="{06CDD3AC-F904-41E0-AB71-D430D2A6B57C}" srcOrd="0" destOrd="0" presId="urn:microsoft.com/office/officeart/2009/3/layout/DescendingProcess"/>
    <dgm:cxn modelId="{AB8B825E-B343-4C9E-8C77-597E08737BAC}" type="presParOf" srcId="{B374A991-C9B1-442C-AD92-C597C6777AFE}" destId="{ADC59154-EEEB-41C9-8BF9-64C9C1897798}" srcOrd="1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B4505-30B4-4344-823B-A9510945E265}">
      <dsp:nvSpPr>
        <dsp:cNvPr id="0" name=""/>
        <dsp:cNvSpPr/>
      </dsp:nvSpPr>
      <dsp:spPr>
        <a:xfrm>
          <a:off x="0" y="208972"/>
          <a:ext cx="7776864" cy="6177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/>
            <a:t>Εσωτερική χρηματοδότηση (κεφάλαια ιδιοκτήτη).</a:t>
          </a:r>
        </a:p>
      </dsp:txBody>
      <dsp:txXfrm>
        <a:off x="30157" y="239129"/>
        <a:ext cx="7716550" cy="557445"/>
      </dsp:txXfrm>
    </dsp:sp>
    <dsp:sp modelId="{FE1E0382-4EE1-4C0D-AA77-68A1B44516BF}">
      <dsp:nvSpPr>
        <dsp:cNvPr id="0" name=""/>
        <dsp:cNvSpPr/>
      </dsp:nvSpPr>
      <dsp:spPr>
        <a:xfrm>
          <a:off x="0" y="895852"/>
          <a:ext cx="7776864" cy="6177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/>
            <a:t>Μέσω δανεισμού (υποθήκευση ακινήτου).</a:t>
          </a:r>
        </a:p>
      </dsp:txBody>
      <dsp:txXfrm>
        <a:off x="30157" y="926009"/>
        <a:ext cx="7716550" cy="557445"/>
      </dsp:txXfrm>
    </dsp:sp>
    <dsp:sp modelId="{0C840B22-C258-45D2-9A01-70815CD0FF70}">
      <dsp:nvSpPr>
        <dsp:cNvPr id="0" name=""/>
        <dsp:cNvSpPr/>
      </dsp:nvSpPr>
      <dsp:spPr>
        <a:xfrm>
          <a:off x="0" y="1582732"/>
          <a:ext cx="7776864" cy="6177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/>
            <a:t>Μέσω συμφωνιών πώλησης (Πωλητήρια Έγγραφα).</a:t>
          </a:r>
        </a:p>
      </dsp:txBody>
      <dsp:txXfrm>
        <a:off x="30157" y="1612889"/>
        <a:ext cx="7716550" cy="557445"/>
      </dsp:txXfrm>
    </dsp:sp>
    <dsp:sp modelId="{543A2B61-2EC8-4A7B-B3CC-635B89AE0C34}">
      <dsp:nvSpPr>
        <dsp:cNvPr id="0" name=""/>
        <dsp:cNvSpPr/>
      </dsp:nvSpPr>
      <dsp:spPr>
        <a:xfrm>
          <a:off x="0" y="2269612"/>
          <a:ext cx="7776864" cy="6177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/>
            <a:t>Συμφωνία Αντιπαροχής</a:t>
          </a:r>
        </a:p>
      </dsp:txBody>
      <dsp:txXfrm>
        <a:off x="30157" y="2299769"/>
        <a:ext cx="7716550" cy="55744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6D831-6963-4FA9-9637-708720D1FBF5}">
      <dsp:nvSpPr>
        <dsp:cNvPr id="0" name=""/>
        <dsp:cNvSpPr/>
      </dsp:nvSpPr>
      <dsp:spPr>
        <a:xfrm>
          <a:off x="0" y="559019"/>
          <a:ext cx="10081120" cy="514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/>
            <a:t>Ο περί Πολεοδομίας και Χωροταξίας Νόμος.</a:t>
          </a:r>
        </a:p>
      </dsp:txBody>
      <dsp:txXfrm>
        <a:off x="25130" y="584149"/>
        <a:ext cx="10030860" cy="464540"/>
      </dsp:txXfrm>
    </dsp:sp>
    <dsp:sp modelId="{34ACC63B-5299-4924-98B0-8DC7E7A07604}">
      <dsp:nvSpPr>
        <dsp:cNvPr id="0" name=""/>
        <dsp:cNvSpPr/>
      </dsp:nvSpPr>
      <dsp:spPr>
        <a:xfrm>
          <a:off x="0" y="1131419"/>
          <a:ext cx="10081120" cy="514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/>
            <a:t>Ο περί Ρυθμίσεως Οδών και Οικοδομών Νόμος, Κεφ. 96</a:t>
          </a:r>
        </a:p>
      </dsp:txBody>
      <dsp:txXfrm>
        <a:off x="25130" y="1156549"/>
        <a:ext cx="10030860" cy="464540"/>
      </dsp:txXfrm>
    </dsp:sp>
    <dsp:sp modelId="{1E9A0684-972F-4C66-9451-2CDEF53D6D39}">
      <dsp:nvSpPr>
        <dsp:cNvPr id="0" name=""/>
        <dsp:cNvSpPr/>
      </dsp:nvSpPr>
      <dsp:spPr>
        <a:xfrm>
          <a:off x="0" y="1703819"/>
          <a:ext cx="10081120" cy="514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/>
            <a:t>Ο περί Ακίνητης Ιδιοκτησίας (Διακατοχή, Εγγραφή και Εκτίμησης) Νόμος, Κεφ. 224</a:t>
          </a:r>
        </a:p>
      </dsp:txBody>
      <dsp:txXfrm>
        <a:off x="25130" y="1728949"/>
        <a:ext cx="10030860" cy="464540"/>
      </dsp:txXfrm>
    </dsp:sp>
    <dsp:sp modelId="{9DE24493-E983-4FDD-AE08-404875AC0E92}">
      <dsp:nvSpPr>
        <dsp:cNvPr id="0" name=""/>
        <dsp:cNvSpPr/>
      </dsp:nvSpPr>
      <dsp:spPr>
        <a:xfrm>
          <a:off x="0" y="2276219"/>
          <a:ext cx="10081120" cy="514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/>
            <a:t>Ο περί Μεταβίβασης και Υποθηκεύσεως Ακινήτων Νόμος (9/1965)</a:t>
          </a:r>
        </a:p>
      </dsp:txBody>
      <dsp:txXfrm>
        <a:off x="25130" y="2301349"/>
        <a:ext cx="10030860" cy="464540"/>
      </dsp:txXfrm>
    </dsp:sp>
    <dsp:sp modelId="{8F725A74-1BFA-4532-B79A-14614ADB3ED1}">
      <dsp:nvSpPr>
        <dsp:cNvPr id="0" name=""/>
        <dsp:cNvSpPr/>
      </dsp:nvSpPr>
      <dsp:spPr>
        <a:xfrm>
          <a:off x="0" y="2848619"/>
          <a:ext cx="10081120" cy="514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/>
            <a:t>Ο περί Πώλησης Ακινήτων (Ειδική Εκτέλεση) Νόμος του 2011</a:t>
          </a:r>
        </a:p>
      </dsp:txBody>
      <dsp:txXfrm>
        <a:off x="25130" y="2873749"/>
        <a:ext cx="10030860" cy="464540"/>
      </dsp:txXfrm>
    </dsp:sp>
    <dsp:sp modelId="{B5C2246F-42D0-469B-BCE8-E54D4099D923}">
      <dsp:nvSpPr>
        <dsp:cNvPr id="0" name=""/>
        <dsp:cNvSpPr/>
      </dsp:nvSpPr>
      <dsp:spPr>
        <a:xfrm>
          <a:off x="0" y="3421019"/>
          <a:ext cx="10081120" cy="514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/>
            <a:t>Ο περί Συμβάσεων Νόμος, Κεφ. 149</a:t>
          </a:r>
        </a:p>
      </dsp:txBody>
      <dsp:txXfrm>
        <a:off x="25130" y="3446149"/>
        <a:ext cx="10030860" cy="464540"/>
      </dsp:txXfrm>
    </dsp:sp>
    <dsp:sp modelId="{CEA1E543-BDE5-4CA6-84AB-4836B4FE07AD}">
      <dsp:nvSpPr>
        <dsp:cNvPr id="0" name=""/>
        <dsp:cNvSpPr/>
      </dsp:nvSpPr>
      <dsp:spPr>
        <a:xfrm>
          <a:off x="0" y="3993419"/>
          <a:ext cx="10081120" cy="514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/>
            <a:t>Νομοθεσίες οι οποίες προασπίζονται τα δικαιώματα του καταναλωτή</a:t>
          </a:r>
        </a:p>
      </dsp:txBody>
      <dsp:txXfrm>
        <a:off x="25130" y="4018549"/>
        <a:ext cx="10030860" cy="4645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C8009-7694-4F64-8E78-DBEA4E35646C}">
      <dsp:nvSpPr>
        <dsp:cNvPr id="0" name=""/>
        <dsp:cNvSpPr/>
      </dsp:nvSpPr>
      <dsp:spPr>
        <a:xfrm>
          <a:off x="0" y="0"/>
          <a:ext cx="6092825" cy="8952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/>
            <a:t>Ο περί Πολεοδομίας και Χωροταξίας Νόμος.</a:t>
          </a:r>
        </a:p>
      </dsp:txBody>
      <dsp:txXfrm>
        <a:off x="43703" y="43703"/>
        <a:ext cx="6005419" cy="807863"/>
      </dsp:txXfrm>
    </dsp:sp>
    <dsp:sp modelId="{589E9306-5077-4468-A9C4-159F8541FA5C}">
      <dsp:nvSpPr>
        <dsp:cNvPr id="0" name=""/>
        <dsp:cNvSpPr/>
      </dsp:nvSpPr>
      <dsp:spPr>
        <a:xfrm>
          <a:off x="0" y="992525"/>
          <a:ext cx="6092825" cy="8952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/>
            <a:t>Ο περί Ρυθμίσεως Οδών και Οικοδομών Νόμος, Κεφ. 96</a:t>
          </a:r>
        </a:p>
      </dsp:txBody>
      <dsp:txXfrm>
        <a:off x="43703" y="1036228"/>
        <a:ext cx="6005419" cy="807863"/>
      </dsp:txXfrm>
    </dsp:sp>
    <dsp:sp modelId="{75C923E9-1143-46DA-9125-B786EE5BF6BD}">
      <dsp:nvSpPr>
        <dsp:cNvPr id="0" name=""/>
        <dsp:cNvSpPr/>
      </dsp:nvSpPr>
      <dsp:spPr>
        <a:xfrm>
          <a:off x="0" y="1948274"/>
          <a:ext cx="6092825" cy="8952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/>
            <a:t>Ο περί Ακίνητης Ιδιοκτησίας (Διακατοχή, Εγγραφή και Εκτίμησης) Νόμος, Κεφ. 224</a:t>
          </a:r>
        </a:p>
      </dsp:txBody>
      <dsp:txXfrm>
        <a:off x="43703" y="1991977"/>
        <a:ext cx="6005419" cy="80786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06921-480D-4954-BF5E-A3F06E75A8FD}">
      <dsp:nvSpPr>
        <dsp:cNvPr id="0" name=""/>
        <dsp:cNvSpPr/>
      </dsp:nvSpPr>
      <dsp:spPr>
        <a:xfrm>
          <a:off x="0" y="330636"/>
          <a:ext cx="6092825" cy="10389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/>
            <a:t>Ο περί Μεταβίβασης και Υποθηκεύσεως Ακινήτων Νόμος (9/1965)</a:t>
          </a:r>
        </a:p>
      </dsp:txBody>
      <dsp:txXfrm>
        <a:off x="50718" y="381354"/>
        <a:ext cx="5991389" cy="937523"/>
      </dsp:txXfrm>
    </dsp:sp>
    <dsp:sp modelId="{BC60D0DC-B9B6-40DC-B0B8-24F45924A407}">
      <dsp:nvSpPr>
        <dsp:cNvPr id="0" name=""/>
        <dsp:cNvSpPr/>
      </dsp:nvSpPr>
      <dsp:spPr>
        <a:xfrm>
          <a:off x="0" y="1438716"/>
          <a:ext cx="6092825" cy="10389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/>
            <a:t>Ο περί Πώλησης Ακινήτων (Ειδική Εκτέλεση) Νόμος του 2011</a:t>
          </a:r>
        </a:p>
      </dsp:txBody>
      <dsp:txXfrm>
        <a:off x="50718" y="1489434"/>
        <a:ext cx="5991389" cy="93752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EF1A9-5111-4F24-8C71-5B0E87213743}">
      <dsp:nvSpPr>
        <dsp:cNvPr id="0" name=""/>
        <dsp:cNvSpPr/>
      </dsp:nvSpPr>
      <dsp:spPr>
        <a:xfrm>
          <a:off x="0" y="38530"/>
          <a:ext cx="6092825" cy="9379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/>
            <a:t>Ο περί Συμβάσεων Νόμος, Κεφ. 149</a:t>
          </a:r>
        </a:p>
      </dsp:txBody>
      <dsp:txXfrm>
        <a:off x="45785" y="84315"/>
        <a:ext cx="6001255" cy="846331"/>
      </dsp:txXfrm>
    </dsp:sp>
    <dsp:sp modelId="{6307749D-1D55-4F98-B124-43204389529C}">
      <dsp:nvSpPr>
        <dsp:cNvPr id="0" name=""/>
        <dsp:cNvSpPr/>
      </dsp:nvSpPr>
      <dsp:spPr>
        <a:xfrm>
          <a:off x="0" y="1039792"/>
          <a:ext cx="6092825" cy="9379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/>
            <a:t>Νομοθεσίες οι οποίες προασπίζονται τα δικαιώματα του καταναλωτή</a:t>
          </a:r>
        </a:p>
      </dsp:txBody>
      <dsp:txXfrm>
        <a:off x="45785" y="1085577"/>
        <a:ext cx="6001255" cy="84633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50363-4EE6-437D-9D6F-58A4A90FCA87}">
      <dsp:nvSpPr>
        <dsp:cNvPr id="0" name=""/>
        <dsp:cNvSpPr/>
      </dsp:nvSpPr>
      <dsp:spPr>
        <a:xfrm>
          <a:off x="0" y="43884"/>
          <a:ext cx="8712968" cy="11510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700" kern="1200"/>
            <a:t>Α. Τη διαδικασία έκδοσης των τίτλων ιδιοκτησίας.</a:t>
          </a:r>
        </a:p>
      </dsp:txBody>
      <dsp:txXfrm>
        <a:off x="56190" y="100074"/>
        <a:ext cx="8600588" cy="1038680"/>
      </dsp:txXfrm>
    </dsp:sp>
    <dsp:sp modelId="{99B2D340-91C2-4A3E-AEF6-385ED2DCC879}">
      <dsp:nvSpPr>
        <dsp:cNvPr id="0" name=""/>
        <dsp:cNvSpPr/>
      </dsp:nvSpPr>
      <dsp:spPr>
        <a:xfrm>
          <a:off x="0" y="1272705"/>
          <a:ext cx="8712968" cy="11510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700" kern="1200"/>
            <a:t>Β. Τη διαδικασία μεταβίβασης του Τίτλου Ιδιοκτησίας στον αγοραστή.</a:t>
          </a:r>
        </a:p>
      </dsp:txBody>
      <dsp:txXfrm>
        <a:off x="56190" y="1328895"/>
        <a:ext cx="8600588" cy="103868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B9FF9-2CB7-4CE4-B1C4-3A68D47C8ADE}">
      <dsp:nvSpPr>
        <dsp:cNvPr id="0" name=""/>
        <dsp:cNvSpPr/>
      </dsp:nvSpPr>
      <dsp:spPr>
        <a:xfrm>
          <a:off x="0" y="77627"/>
          <a:ext cx="9721079" cy="514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/>
            <a:t>Μη συμπλήρωση του έργου</a:t>
          </a:r>
        </a:p>
      </dsp:txBody>
      <dsp:txXfrm>
        <a:off x="25130" y="102757"/>
        <a:ext cx="9670819" cy="464540"/>
      </dsp:txXfrm>
    </dsp:sp>
    <dsp:sp modelId="{11FD70C5-59FB-4843-A7FB-8F28ADBFCEE7}">
      <dsp:nvSpPr>
        <dsp:cNvPr id="0" name=""/>
        <dsp:cNvSpPr/>
      </dsp:nvSpPr>
      <dsp:spPr>
        <a:xfrm>
          <a:off x="0" y="650027"/>
          <a:ext cx="9721079" cy="514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/>
            <a:t>Επεμβάσεις σε γειτονικά τεμάχια</a:t>
          </a:r>
        </a:p>
      </dsp:txBody>
      <dsp:txXfrm>
        <a:off x="25130" y="675157"/>
        <a:ext cx="9670819" cy="464540"/>
      </dsp:txXfrm>
    </dsp:sp>
    <dsp:sp modelId="{1534BA3B-B751-452E-94D5-CD903BB73590}">
      <dsp:nvSpPr>
        <dsp:cNvPr id="0" name=""/>
        <dsp:cNvSpPr/>
      </dsp:nvSpPr>
      <dsp:spPr>
        <a:xfrm>
          <a:off x="0" y="1222428"/>
          <a:ext cx="9721079" cy="514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/>
            <a:t>Συμπλήρωση του έργου χωρίς Πολεοδομική Άδεια</a:t>
          </a:r>
        </a:p>
      </dsp:txBody>
      <dsp:txXfrm>
        <a:off x="25130" y="1247558"/>
        <a:ext cx="9670819" cy="464540"/>
      </dsp:txXfrm>
    </dsp:sp>
    <dsp:sp modelId="{E7EF8696-B7A9-4E26-8156-86561A6861FB}">
      <dsp:nvSpPr>
        <dsp:cNvPr id="0" name=""/>
        <dsp:cNvSpPr/>
      </dsp:nvSpPr>
      <dsp:spPr>
        <a:xfrm>
          <a:off x="0" y="1794828"/>
          <a:ext cx="9721079" cy="514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/>
            <a:t>Συμπλήρωση του Έργου χωρίς Άδεια Οικοδομής</a:t>
          </a:r>
        </a:p>
      </dsp:txBody>
      <dsp:txXfrm>
        <a:off x="25130" y="1819958"/>
        <a:ext cx="9670819" cy="464540"/>
      </dsp:txXfrm>
    </dsp:sp>
    <dsp:sp modelId="{BF6D9915-2B4E-4931-8CA2-2447DE9E20DF}">
      <dsp:nvSpPr>
        <dsp:cNvPr id="0" name=""/>
        <dsp:cNvSpPr/>
      </dsp:nvSpPr>
      <dsp:spPr>
        <a:xfrm>
          <a:off x="0" y="2367228"/>
          <a:ext cx="9721079" cy="514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/>
            <a:t>Διαφορετική χωροθέτηση από τις σχετικές Άδειες</a:t>
          </a:r>
        </a:p>
      </dsp:txBody>
      <dsp:txXfrm>
        <a:off x="25130" y="2392358"/>
        <a:ext cx="9670819" cy="464540"/>
      </dsp:txXfrm>
    </dsp:sp>
    <dsp:sp modelId="{5B02057C-DC6D-49CF-9576-D634077BCA3B}">
      <dsp:nvSpPr>
        <dsp:cNvPr id="0" name=""/>
        <dsp:cNvSpPr/>
      </dsp:nvSpPr>
      <dsp:spPr>
        <a:xfrm>
          <a:off x="0" y="2939628"/>
          <a:ext cx="9721079" cy="514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/>
            <a:t>Διαφορετική οικοδόμηση από την Αδειοδοτημένη</a:t>
          </a:r>
        </a:p>
      </dsp:txBody>
      <dsp:txXfrm>
        <a:off x="25130" y="2964758"/>
        <a:ext cx="9670819" cy="464540"/>
      </dsp:txXfrm>
    </dsp:sp>
    <dsp:sp modelId="{9D3DD578-24B0-4D14-908D-12571AF76E2E}">
      <dsp:nvSpPr>
        <dsp:cNvPr id="0" name=""/>
        <dsp:cNvSpPr/>
      </dsp:nvSpPr>
      <dsp:spPr>
        <a:xfrm>
          <a:off x="0" y="3512028"/>
          <a:ext cx="9721079" cy="514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/>
            <a:t>Μη τήρηση των όρων των σχετικών Αδειών</a:t>
          </a:r>
        </a:p>
      </dsp:txBody>
      <dsp:txXfrm>
        <a:off x="25130" y="3537158"/>
        <a:ext cx="9670819" cy="46454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C7C89-B58D-45B7-95CC-7191112072AB}">
      <dsp:nvSpPr>
        <dsp:cNvPr id="0" name=""/>
        <dsp:cNvSpPr/>
      </dsp:nvSpPr>
      <dsp:spPr>
        <a:xfrm>
          <a:off x="0" y="651859"/>
          <a:ext cx="9793088" cy="514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/>
            <a:t>Ύπαρξη Υποθηκών που προηγούνται των Πωλητηρίων Εγγράφων</a:t>
          </a:r>
        </a:p>
      </dsp:txBody>
      <dsp:txXfrm>
        <a:off x="25130" y="676989"/>
        <a:ext cx="9742828" cy="464540"/>
      </dsp:txXfrm>
    </dsp:sp>
    <dsp:sp modelId="{96A613D7-03D5-4B50-8A88-04894054EA75}">
      <dsp:nvSpPr>
        <dsp:cNvPr id="0" name=""/>
        <dsp:cNvSpPr/>
      </dsp:nvSpPr>
      <dsp:spPr>
        <a:xfrm>
          <a:off x="0" y="1224260"/>
          <a:ext cx="9793088" cy="514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/>
            <a:t>Ύπαρξη Εμπραγμάτων Βαρών που προηγούνται των Πωλητηρίων Εγγράφων</a:t>
          </a:r>
        </a:p>
      </dsp:txBody>
      <dsp:txXfrm>
        <a:off x="25130" y="1249390"/>
        <a:ext cx="9742828" cy="464540"/>
      </dsp:txXfrm>
    </dsp:sp>
    <dsp:sp modelId="{C6A45E09-FBB0-46AE-A67C-1BC8B938457E}">
      <dsp:nvSpPr>
        <dsp:cNvPr id="0" name=""/>
        <dsp:cNvSpPr/>
      </dsp:nvSpPr>
      <dsp:spPr>
        <a:xfrm>
          <a:off x="0" y="1796660"/>
          <a:ext cx="9793088" cy="514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/>
            <a:t>Έκδοση Διατάγματος Εκκαθάρισης / Πτώχευσης για τον Ιδιοκτήτη</a:t>
          </a:r>
        </a:p>
      </dsp:txBody>
      <dsp:txXfrm>
        <a:off x="25130" y="1821790"/>
        <a:ext cx="9742828" cy="464540"/>
      </dsp:txXfrm>
    </dsp:sp>
    <dsp:sp modelId="{1CD3A25C-C536-4230-9037-9225B3F4189E}">
      <dsp:nvSpPr>
        <dsp:cNvPr id="0" name=""/>
        <dsp:cNvSpPr/>
      </dsp:nvSpPr>
      <dsp:spPr>
        <a:xfrm>
          <a:off x="0" y="2369060"/>
          <a:ext cx="9793088" cy="514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/>
            <a:t>Διαφοροποίηση Αντικείμενου Πώλησης από τις εκδοθείσες Άδειες</a:t>
          </a:r>
        </a:p>
      </dsp:txBody>
      <dsp:txXfrm>
        <a:off x="25130" y="2394190"/>
        <a:ext cx="9742828" cy="464540"/>
      </dsp:txXfrm>
    </dsp:sp>
    <dsp:sp modelId="{DAFC0860-DB36-4386-9B39-F08C6E0211C4}">
      <dsp:nvSpPr>
        <dsp:cNvPr id="0" name=""/>
        <dsp:cNvSpPr/>
      </dsp:nvSpPr>
      <dsp:spPr>
        <a:xfrm>
          <a:off x="0" y="2941460"/>
          <a:ext cx="9793088" cy="514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/>
            <a:t>Μη τήρηση των όρων συμφωνίας μεταξύ Πωλητή – Αγοραστή</a:t>
          </a:r>
        </a:p>
      </dsp:txBody>
      <dsp:txXfrm>
        <a:off x="25130" y="2966590"/>
        <a:ext cx="9742828" cy="464540"/>
      </dsp:txXfrm>
    </dsp:sp>
    <dsp:sp modelId="{502A7DE5-A82C-4718-BB70-061F67BA82B6}">
      <dsp:nvSpPr>
        <dsp:cNvPr id="0" name=""/>
        <dsp:cNvSpPr/>
      </dsp:nvSpPr>
      <dsp:spPr>
        <a:xfrm>
          <a:off x="0" y="3513860"/>
          <a:ext cx="9793088" cy="514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/>
            <a:t>Κακοτεχνίες – Προβληματικές Κατασκευές</a:t>
          </a:r>
        </a:p>
      </dsp:txBody>
      <dsp:txXfrm>
        <a:off x="25130" y="3538990"/>
        <a:ext cx="9742828" cy="46454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736C8-1411-4AF4-8FC5-7852A171B4E8}">
      <dsp:nvSpPr>
        <dsp:cNvPr id="0" name=""/>
        <dsp:cNvSpPr/>
      </dsp:nvSpPr>
      <dsp:spPr>
        <a:xfrm>
          <a:off x="0" y="105441"/>
          <a:ext cx="9505056" cy="6394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/>
            <a:t>Υποθήκες Προηγούνται του Πωλητηρίου Εγγράφου</a:t>
          </a:r>
        </a:p>
      </dsp:txBody>
      <dsp:txXfrm>
        <a:off x="31217" y="136658"/>
        <a:ext cx="9442622" cy="577044"/>
      </dsp:txXfrm>
    </dsp:sp>
    <dsp:sp modelId="{D775FA62-E99B-4DED-8CE1-D87598FAFBB5}">
      <dsp:nvSpPr>
        <dsp:cNvPr id="0" name=""/>
        <dsp:cNvSpPr/>
      </dsp:nvSpPr>
      <dsp:spPr>
        <a:xfrm>
          <a:off x="0" y="788119"/>
          <a:ext cx="9505056" cy="6394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/>
            <a:t>Άλλα εμπράγματα βάρη προηγούνται του Πωλητηρίου Εγγράφου</a:t>
          </a:r>
        </a:p>
      </dsp:txBody>
      <dsp:txXfrm>
        <a:off x="31217" y="819336"/>
        <a:ext cx="9442622" cy="577044"/>
      </dsp:txXfrm>
    </dsp:sp>
    <dsp:sp modelId="{D755040C-4C7F-46E9-855B-3C34896ABDAC}">
      <dsp:nvSpPr>
        <dsp:cNvPr id="0" name=""/>
        <dsp:cNvSpPr/>
      </dsp:nvSpPr>
      <dsp:spPr>
        <a:xfrm>
          <a:off x="0" y="1470797"/>
          <a:ext cx="9505056" cy="6394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/>
            <a:t>Ο αγοραστής τελεί υπό απαγόρευση</a:t>
          </a:r>
        </a:p>
      </dsp:txBody>
      <dsp:txXfrm>
        <a:off x="31217" y="1502014"/>
        <a:ext cx="9442622" cy="577044"/>
      </dsp:txXfrm>
    </dsp:sp>
    <dsp:sp modelId="{9C0290CD-41EC-4757-A8AC-CA03D93E956B}">
      <dsp:nvSpPr>
        <dsp:cNvPr id="0" name=""/>
        <dsp:cNvSpPr/>
      </dsp:nvSpPr>
      <dsp:spPr>
        <a:xfrm>
          <a:off x="0" y="2153475"/>
          <a:ext cx="9505056" cy="6394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/>
            <a:t>Μη καταβολή φορολογιών</a:t>
          </a:r>
        </a:p>
      </dsp:txBody>
      <dsp:txXfrm>
        <a:off x="31217" y="2184692"/>
        <a:ext cx="9442622" cy="577044"/>
      </dsp:txXfrm>
    </dsp:sp>
    <dsp:sp modelId="{E8B22936-9D93-456E-BA54-0EB273C82351}">
      <dsp:nvSpPr>
        <dsp:cNvPr id="0" name=""/>
        <dsp:cNvSpPr/>
      </dsp:nvSpPr>
      <dsp:spPr>
        <a:xfrm>
          <a:off x="0" y="2836153"/>
          <a:ext cx="9505056" cy="6394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/>
            <a:t>Μη ολοκλήρωση συμφωνιών αντιπαροχής ή άλλων πωλητηρίων τα οποία προηγούνται και επηρεάζουν αυτό του αγοραστή</a:t>
          </a:r>
        </a:p>
      </dsp:txBody>
      <dsp:txXfrm>
        <a:off x="31217" y="2867370"/>
        <a:ext cx="9442622" cy="577044"/>
      </dsp:txXfrm>
    </dsp:sp>
    <dsp:sp modelId="{1DB3983B-A6CE-443E-A4E0-07B275B9A134}">
      <dsp:nvSpPr>
        <dsp:cNvPr id="0" name=""/>
        <dsp:cNvSpPr/>
      </dsp:nvSpPr>
      <dsp:spPr>
        <a:xfrm>
          <a:off x="0" y="3518831"/>
          <a:ext cx="9505056" cy="6394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/>
            <a:t>Διαφορές μεταξύ αγοραστή – πωλητή αναφορικά με υποχρεώσεις και όρους της συμφωνίας που δεν υλοποιήθηκαν</a:t>
          </a:r>
        </a:p>
      </dsp:txBody>
      <dsp:txXfrm>
        <a:off x="31217" y="3550048"/>
        <a:ext cx="9442622" cy="57704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7B0A1-3CE4-4731-BC25-9DC2D3B81116}">
      <dsp:nvSpPr>
        <dsp:cNvPr id="0" name=""/>
        <dsp:cNvSpPr/>
      </dsp:nvSpPr>
      <dsp:spPr>
        <a:xfrm>
          <a:off x="0" y="596147"/>
          <a:ext cx="10801200" cy="6926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/>
            <a:t>Αναβάθμιση του ρόλου του Τμήματος Πολεοδομίας και Οικήσεως, σχεδιασμός Πολεοδομικών Ζωνών, οδικών δικτύων, ρύθμιση και στόχευση της ανάπτυξης</a:t>
          </a:r>
        </a:p>
      </dsp:txBody>
      <dsp:txXfrm>
        <a:off x="33812" y="629959"/>
        <a:ext cx="10733576" cy="625015"/>
      </dsp:txXfrm>
    </dsp:sp>
    <dsp:sp modelId="{AFD41B21-C7CE-44F7-9303-EF1B3B5F7320}">
      <dsp:nvSpPr>
        <dsp:cNvPr id="0" name=""/>
        <dsp:cNvSpPr/>
      </dsp:nvSpPr>
      <dsp:spPr>
        <a:xfrm>
          <a:off x="0" y="1334867"/>
          <a:ext cx="10801200" cy="6926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/>
            <a:t>Η εφαρμογή του περί Ρυθμίσεως Οδών και Οικοδομών Νόμου, Κεφ. 96 να γίνεται από μια κεντρική Αρχή η οποία θα διεκπεραιώνει το έργο της μέσω ενός Επαρχιακού Γραφείου ανά επαρχία</a:t>
          </a:r>
        </a:p>
      </dsp:txBody>
      <dsp:txXfrm>
        <a:off x="33812" y="1368679"/>
        <a:ext cx="10733576" cy="625015"/>
      </dsp:txXfrm>
    </dsp:sp>
    <dsp:sp modelId="{BAE6674B-66A1-4A4C-AE7A-4F0635A2B14A}">
      <dsp:nvSpPr>
        <dsp:cNvPr id="0" name=""/>
        <dsp:cNvSpPr/>
      </dsp:nvSpPr>
      <dsp:spPr>
        <a:xfrm>
          <a:off x="0" y="2073587"/>
          <a:ext cx="10801200" cy="6926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/>
            <a:t>Αναβάθμιση του ρόλου του Επιβλέποντα Μηχανικού με ευθύνη και ποινές στην περίπτωση μη συμμόρφωσης με τους όρους και σχέδια των αδειών</a:t>
          </a:r>
        </a:p>
      </dsp:txBody>
      <dsp:txXfrm>
        <a:off x="33812" y="2107399"/>
        <a:ext cx="10733576" cy="625015"/>
      </dsp:txXfrm>
    </dsp:sp>
    <dsp:sp modelId="{8EE731CE-8D70-4201-971F-6BD11010FFA5}">
      <dsp:nvSpPr>
        <dsp:cNvPr id="0" name=""/>
        <dsp:cNvSpPr/>
      </dsp:nvSpPr>
      <dsp:spPr>
        <a:xfrm>
          <a:off x="0" y="2812307"/>
          <a:ext cx="10801200" cy="6926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/>
            <a:t>Εμπλοκή Αρμόδιων Χωρομετρών στη τελική χωρομετρία και αποτύπωση των επιτόπου καταστάσεων χωρίς την άμεση εμπλοκή του Τμήματος Κτηματολογίου και Χωρομετρίας</a:t>
          </a:r>
        </a:p>
      </dsp:txBody>
      <dsp:txXfrm>
        <a:off x="33812" y="2846119"/>
        <a:ext cx="10733576" cy="625015"/>
      </dsp:txXfrm>
    </dsp:sp>
    <dsp:sp modelId="{C778BA24-97BB-472C-BC5E-4E0F46661175}">
      <dsp:nvSpPr>
        <dsp:cNvPr id="0" name=""/>
        <dsp:cNvSpPr/>
      </dsp:nvSpPr>
      <dsp:spPr>
        <a:xfrm>
          <a:off x="0" y="3551027"/>
          <a:ext cx="10801200" cy="6926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/>
            <a:t>Προσκόμιση στο Τμήμα Κτηματολογίου και Χωρομετρίας όλων των απαιτούμενων αδειών, πιστοποιητικών, εγγράφων και συγκαταθέσεων (από Τράπεζες, συνιδιοκτήτες, κτλ) και έκδοση τίτλων σε 2 εβδομάδες</a:t>
          </a:r>
        </a:p>
      </dsp:txBody>
      <dsp:txXfrm>
        <a:off x="33812" y="3584839"/>
        <a:ext cx="10733576" cy="62501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4EE41-D8C3-44E5-8B23-F51F9AED7732}">
      <dsp:nvSpPr>
        <dsp:cNvPr id="0" name=""/>
        <dsp:cNvSpPr/>
      </dsp:nvSpPr>
      <dsp:spPr>
        <a:xfrm>
          <a:off x="0" y="604688"/>
          <a:ext cx="10945216" cy="10389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/>
            <a:t>Τα πωλητήρια έγγραφα θα πρέπει να συνοδεύονται απαραίτητα από σχέδια των αδειών οικοδομής και διαίρεσης</a:t>
          </a:r>
        </a:p>
      </dsp:txBody>
      <dsp:txXfrm>
        <a:off x="50718" y="655406"/>
        <a:ext cx="10843780" cy="937523"/>
      </dsp:txXfrm>
    </dsp:sp>
    <dsp:sp modelId="{65411E9E-0B53-40BD-93B6-1E50E69054B7}">
      <dsp:nvSpPr>
        <dsp:cNvPr id="0" name=""/>
        <dsp:cNvSpPr/>
      </dsp:nvSpPr>
      <dsp:spPr>
        <a:xfrm>
          <a:off x="0" y="1712768"/>
          <a:ext cx="10945216" cy="10389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/>
            <a:t>Η κατάθεση πωλητηρίου να υπέχει θέση μεταβίβασης. Δηλαδή να προσκομίζονται οι σχετικές φοροαπαλλαγές, απαλλαγές υποθηκών κτλ.</a:t>
          </a:r>
        </a:p>
      </dsp:txBody>
      <dsp:txXfrm>
        <a:off x="50718" y="1763486"/>
        <a:ext cx="10843780" cy="937523"/>
      </dsp:txXfrm>
    </dsp:sp>
    <dsp:sp modelId="{867F75FD-EA87-4C12-9E47-83D4DB74069D}">
      <dsp:nvSpPr>
        <dsp:cNvPr id="0" name=""/>
        <dsp:cNvSpPr/>
      </dsp:nvSpPr>
      <dsp:spPr>
        <a:xfrm>
          <a:off x="0" y="2820847"/>
          <a:ext cx="10945216" cy="10389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/>
            <a:t>Επιβολή ποινών στις περιπτώσεις μη τήρησης συμφωνιών (μη συμπλήρωση αντιπαροχών, μεταβιβάσεων, κτλ)</a:t>
          </a:r>
        </a:p>
      </dsp:txBody>
      <dsp:txXfrm>
        <a:off x="50718" y="2871565"/>
        <a:ext cx="10843780" cy="9375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47F8D0-4878-4DD6-A887-80EE8D517CEE}">
      <dsp:nvSpPr>
        <dsp:cNvPr id="0" name=""/>
        <dsp:cNvSpPr/>
      </dsp:nvSpPr>
      <dsp:spPr>
        <a:xfrm>
          <a:off x="0" y="14316"/>
          <a:ext cx="9145016" cy="13259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i="1" u="sng" kern="1200"/>
            <a:t>Πιστοποιητικό Έγκρισης</a:t>
          </a:r>
          <a:r>
            <a:rPr lang="el-GR" sz="1700" kern="1200"/>
            <a:t>: Εκδίδεται στις περιπτώσεις όπου υπάρχει ταύτιση των σχετικών Αδειών με την επιτόπου κατάσταση.</a:t>
          </a:r>
        </a:p>
      </dsp:txBody>
      <dsp:txXfrm>
        <a:off x="64728" y="79044"/>
        <a:ext cx="9015560" cy="1196511"/>
      </dsp:txXfrm>
    </dsp:sp>
    <dsp:sp modelId="{F767ABE1-FC1A-4320-9AFF-CB513EECD3D9}">
      <dsp:nvSpPr>
        <dsp:cNvPr id="0" name=""/>
        <dsp:cNvSpPr/>
      </dsp:nvSpPr>
      <dsp:spPr>
        <a:xfrm>
          <a:off x="0" y="1389244"/>
          <a:ext cx="9145016" cy="13259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i="1" u="sng" kern="1200"/>
            <a:t>Πιστοποιητικό Έγκρισης με Σημειώσεις</a:t>
          </a:r>
          <a:r>
            <a:rPr lang="el-GR" sz="1700" kern="1200"/>
            <a:t>: Εκδίδεται στις περιπτώσεις όπου υπάρχουν επουσιώδεις διαφοροποιήσεις των επιτόπου καταστάσεων σε σχέση με τις σχετικές Άδειες. Οι παρατηρήσεις αναφέρονται στους τίτλους ιδιοκτησίας.</a:t>
          </a:r>
        </a:p>
      </dsp:txBody>
      <dsp:txXfrm>
        <a:off x="64728" y="1453972"/>
        <a:ext cx="9015560" cy="1196511"/>
      </dsp:txXfrm>
    </dsp:sp>
    <dsp:sp modelId="{C47D120F-23E2-4CE2-9190-E940415179FE}">
      <dsp:nvSpPr>
        <dsp:cNvPr id="0" name=""/>
        <dsp:cNvSpPr/>
      </dsp:nvSpPr>
      <dsp:spPr>
        <a:xfrm>
          <a:off x="0" y="2764171"/>
          <a:ext cx="9145016" cy="13259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i="1" u="sng" kern="1200" dirty="0"/>
            <a:t>Πιστοποιητικό Μη Εξουσιοδοτημένων Εργασιών</a:t>
          </a:r>
          <a:r>
            <a:rPr lang="el-GR" sz="1700" kern="1200" dirty="0"/>
            <a:t>: </a:t>
          </a:r>
          <a:r>
            <a:rPr lang="el-GR" sz="1700" kern="1200" dirty="0" smtClean="0"/>
            <a:t>εκδίδεται </a:t>
          </a:r>
          <a:r>
            <a:rPr lang="el-GR" sz="1700" kern="1200" dirty="0"/>
            <a:t>στις περιπτώσεις που παρατηρούνται ουσιώδεις παρατυπίες. Αναγράφονται στο τίτλο ιδιοκτησίας και αποτελούν εμπόδιο για την εκούσια μεταβίβαση του ακινήτου και εκούσια εγγραφή εμπραγμάτου βάρους.</a:t>
          </a:r>
        </a:p>
      </dsp:txBody>
      <dsp:txXfrm>
        <a:off x="64728" y="2828899"/>
        <a:ext cx="9015560" cy="11965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19626-C379-4673-B634-C271CC97228D}">
      <dsp:nvSpPr>
        <dsp:cNvPr id="0" name=""/>
        <dsp:cNvSpPr/>
      </dsp:nvSpPr>
      <dsp:spPr>
        <a:xfrm>
          <a:off x="577864" y="0"/>
          <a:ext cx="6549127" cy="331236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7A043E-8BA9-46FD-87A9-3707499A4FF7}">
      <dsp:nvSpPr>
        <dsp:cNvPr id="0" name=""/>
        <dsp:cNvSpPr/>
      </dsp:nvSpPr>
      <dsp:spPr>
        <a:xfrm>
          <a:off x="3856" y="993710"/>
          <a:ext cx="1854733" cy="13249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/>
            <a:t>Ανάγκες Αγοραστή</a:t>
          </a:r>
        </a:p>
      </dsp:txBody>
      <dsp:txXfrm>
        <a:off x="68535" y="1058389"/>
        <a:ext cx="1725375" cy="1195589"/>
      </dsp:txXfrm>
    </dsp:sp>
    <dsp:sp modelId="{0E1081A9-D527-4B1D-8B6B-836415C5B7F1}">
      <dsp:nvSpPr>
        <dsp:cNvPr id="0" name=""/>
        <dsp:cNvSpPr/>
      </dsp:nvSpPr>
      <dsp:spPr>
        <a:xfrm>
          <a:off x="1951326" y="993710"/>
          <a:ext cx="1854733" cy="13249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/>
            <a:t>Διαθέσιμα Ακίνητα</a:t>
          </a:r>
        </a:p>
      </dsp:txBody>
      <dsp:txXfrm>
        <a:off x="2016005" y="1058389"/>
        <a:ext cx="1725375" cy="1195589"/>
      </dsp:txXfrm>
    </dsp:sp>
    <dsp:sp modelId="{58639CA1-A26F-4E45-AC56-4D2303F1C8AE}">
      <dsp:nvSpPr>
        <dsp:cNvPr id="0" name=""/>
        <dsp:cNvSpPr/>
      </dsp:nvSpPr>
      <dsp:spPr>
        <a:xfrm>
          <a:off x="3898796" y="993710"/>
          <a:ext cx="1854733" cy="13249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/>
            <a:t>Χρηματοδότηση Αγοραστή</a:t>
          </a:r>
        </a:p>
      </dsp:txBody>
      <dsp:txXfrm>
        <a:off x="3963475" y="1058389"/>
        <a:ext cx="1725375" cy="1195589"/>
      </dsp:txXfrm>
    </dsp:sp>
    <dsp:sp modelId="{CE1AFFC4-AAE6-4BD8-8F80-2F494527C7BE}">
      <dsp:nvSpPr>
        <dsp:cNvPr id="0" name=""/>
        <dsp:cNvSpPr/>
      </dsp:nvSpPr>
      <dsp:spPr>
        <a:xfrm>
          <a:off x="5846266" y="993710"/>
          <a:ext cx="1854733" cy="13249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/>
            <a:t>Συμφωνία Αγοράς</a:t>
          </a:r>
        </a:p>
      </dsp:txBody>
      <dsp:txXfrm>
        <a:off x="5910945" y="1058389"/>
        <a:ext cx="1725375" cy="11955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07EF8A-9DA0-4C30-B3EF-EECD381AD345}">
      <dsp:nvSpPr>
        <dsp:cNvPr id="0" name=""/>
        <dsp:cNvSpPr/>
      </dsp:nvSpPr>
      <dsp:spPr>
        <a:xfrm>
          <a:off x="0" y="55041"/>
          <a:ext cx="5832648" cy="7464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900" kern="1200"/>
            <a:t>Για σκοπούς ιδιοκατοίκησης</a:t>
          </a:r>
        </a:p>
      </dsp:txBody>
      <dsp:txXfrm>
        <a:off x="36439" y="91480"/>
        <a:ext cx="5759770" cy="673582"/>
      </dsp:txXfrm>
    </dsp:sp>
    <dsp:sp modelId="{7C1119C1-39D8-4AB2-9A46-01EAED0BC280}">
      <dsp:nvSpPr>
        <dsp:cNvPr id="0" name=""/>
        <dsp:cNvSpPr/>
      </dsp:nvSpPr>
      <dsp:spPr>
        <a:xfrm>
          <a:off x="0" y="885021"/>
          <a:ext cx="5832648" cy="7464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900" kern="1200"/>
            <a:t>Για επαγγελματική στέγη</a:t>
          </a:r>
        </a:p>
      </dsp:txBody>
      <dsp:txXfrm>
        <a:off x="36439" y="921460"/>
        <a:ext cx="5759770" cy="673582"/>
      </dsp:txXfrm>
    </dsp:sp>
    <dsp:sp modelId="{9758560E-1A1A-44DC-80D5-B5259D0B235D}">
      <dsp:nvSpPr>
        <dsp:cNvPr id="0" name=""/>
        <dsp:cNvSpPr/>
      </dsp:nvSpPr>
      <dsp:spPr>
        <a:xfrm>
          <a:off x="0" y="1715002"/>
          <a:ext cx="5832648" cy="7464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900" kern="1200"/>
            <a:t>Για επένδυση</a:t>
          </a:r>
        </a:p>
      </dsp:txBody>
      <dsp:txXfrm>
        <a:off x="36439" y="1751441"/>
        <a:ext cx="5759770" cy="673582"/>
      </dsp:txXfrm>
    </dsp:sp>
    <dsp:sp modelId="{B0A53661-8FD2-4F9B-9159-8D7726A020D2}">
      <dsp:nvSpPr>
        <dsp:cNvPr id="0" name=""/>
        <dsp:cNvSpPr/>
      </dsp:nvSpPr>
      <dsp:spPr>
        <a:xfrm>
          <a:off x="0" y="2544982"/>
          <a:ext cx="5832648" cy="7464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900" kern="1200"/>
            <a:t>Για εξοχική κατοικία</a:t>
          </a:r>
        </a:p>
      </dsp:txBody>
      <dsp:txXfrm>
        <a:off x="36439" y="2581421"/>
        <a:ext cx="5759770" cy="673582"/>
      </dsp:txXfrm>
    </dsp:sp>
    <dsp:sp modelId="{5F3C97EC-76FA-4582-B477-6D00DD31B2E8}">
      <dsp:nvSpPr>
        <dsp:cNvPr id="0" name=""/>
        <dsp:cNvSpPr/>
      </dsp:nvSpPr>
      <dsp:spPr>
        <a:xfrm>
          <a:off x="0" y="3374962"/>
          <a:ext cx="5832648" cy="7464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900" kern="1200"/>
            <a:t>Άλλο</a:t>
          </a:r>
        </a:p>
      </dsp:txBody>
      <dsp:txXfrm>
        <a:off x="36439" y="3411401"/>
        <a:ext cx="5759770" cy="6735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5F47C-747C-48DE-A21C-8D004F2F78BC}">
      <dsp:nvSpPr>
        <dsp:cNvPr id="0" name=""/>
        <dsp:cNvSpPr/>
      </dsp:nvSpPr>
      <dsp:spPr>
        <a:xfrm rot="16200000">
          <a:off x="-962537" y="963292"/>
          <a:ext cx="3888432" cy="1961847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0" rIns="134508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/>
            <a:t>Ακίνητο με Τίτλο Ιδιοκτησίας</a:t>
          </a:r>
        </a:p>
      </dsp:txBody>
      <dsp:txXfrm rot="5400000">
        <a:off x="755" y="777686"/>
        <a:ext cx="1961847" cy="2333060"/>
      </dsp:txXfrm>
    </dsp:sp>
    <dsp:sp modelId="{97A48046-D34D-410A-9003-F0789CE8135B}">
      <dsp:nvSpPr>
        <dsp:cNvPr id="0" name=""/>
        <dsp:cNvSpPr/>
      </dsp:nvSpPr>
      <dsp:spPr>
        <a:xfrm rot="16200000">
          <a:off x="1146448" y="963292"/>
          <a:ext cx="3888432" cy="1961847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0" rIns="134508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/>
            <a:t>Αγορά με Πωλητήριο Έγγραφο</a:t>
          </a:r>
        </a:p>
      </dsp:txBody>
      <dsp:txXfrm rot="5400000">
        <a:off x="2109740" y="777686"/>
        <a:ext cx="1961847" cy="2333060"/>
      </dsp:txXfrm>
    </dsp:sp>
    <dsp:sp modelId="{3C9747D9-4398-4354-9773-8B3557AA2404}">
      <dsp:nvSpPr>
        <dsp:cNvPr id="0" name=""/>
        <dsp:cNvSpPr/>
      </dsp:nvSpPr>
      <dsp:spPr>
        <a:xfrm rot="16200000">
          <a:off x="3255434" y="963292"/>
          <a:ext cx="3888432" cy="1961847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0" rIns="134508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/>
            <a:t>Αγορά από υφιστάμενο αγοραστή μέσω Εκχώρησης Πωλητηρίου Εγγράφου </a:t>
          </a:r>
        </a:p>
      </dsp:txBody>
      <dsp:txXfrm rot="5400000">
        <a:off x="4218726" y="777686"/>
        <a:ext cx="1961847" cy="23330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5EFA1-FDA0-46C3-BED9-4D1C8ABDAA2C}">
      <dsp:nvSpPr>
        <dsp:cNvPr id="0" name=""/>
        <dsp:cNvSpPr/>
      </dsp:nvSpPr>
      <dsp:spPr>
        <a:xfrm>
          <a:off x="0" y="339027"/>
          <a:ext cx="6768752" cy="720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/>
            <a:t>Αποταμιεύσεις (προσωπικά κεφάλαια)</a:t>
          </a:r>
        </a:p>
      </dsp:txBody>
      <dsp:txXfrm>
        <a:off x="35183" y="374210"/>
        <a:ext cx="6698386" cy="650354"/>
      </dsp:txXfrm>
    </dsp:sp>
    <dsp:sp modelId="{ED46973E-2E29-434F-8AF1-66376A76131F}">
      <dsp:nvSpPr>
        <dsp:cNvPr id="0" name=""/>
        <dsp:cNvSpPr/>
      </dsp:nvSpPr>
      <dsp:spPr>
        <a:xfrm>
          <a:off x="0" y="1140387"/>
          <a:ext cx="6768752" cy="720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/>
            <a:t>Δανεισμός</a:t>
          </a:r>
        </a:p>
      </dsp:txBody>
      <dsp:txXfrm>
        <a:off x="35183" y="1175570"/>
        <a:ext cx="6698386" cy="650354"/>
      </dsp:txXfrm>
    </dsp:sp>
    <dsp:sp modelId="{C528B73A-3524-4C56-B56F-5826D466391F}">
      <dsp:nvSpPr>
        <dsp:cNvPr id="0" name=""/>
        <dsp:cNvSpPr/>
      </dsp:nvSpPr>
      <dsp:spPr>
        <a:xfrm>
          <a:off x="0" y="1941747"/>
          <a:ext cx="6768752" cy="720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/>
            <a:t>Ανταλλαγή με άλλο ακίνητο</a:t>
          </a:r>
        </a:p>
      </dsp:txBody>
      <dsp:txXfrm>
        <a:off x="35183" y="1976930"/>
        <a:ext cx="6698386" cy="650354"/>
      </dsp:txXfrm>
    </dsp:sp>
    <dsp:sp modelId="{827E9AA1-B725-4196-8773-0BFEF032041C}">
      <dsp:nvSpPr>
        <dsp:cNvPr id="0" name=""/>
        <dsp:cNvSpPr/>
      </dsp:nvSpPr>
      <dsp:spPr>
        <a:xfrm>
          <a:off x="0" y="2743107"/>
          <a:ext cx="6768752" cy="720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/>
            <a:t>Μέσω αντιπαροχής</a:t>
          </a:r>
        </a:p>
      </dsp:txBody>
      <dsp:txXfrm>
        <a:off x="35183" y="2778290"/>
        <a:ext cx="6698386" cy="6503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E5967-1D23-4F88-829F-4E5277A0379D}">
      <dsp:nvSpPr>
        <dsp:cNvPr id="0" name=""/>
        <dsp:cNvSpPr/>
      </dsp:nvSpPr>
      <dsp:spPr>
        <a:xfrm>
          <a:off x="3336408" y="623"/>
          <a:ext cx="1464086" cy="14640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00" kern="1200"/>
            <a:t>Συμφωνία Αγοράς</a:t>
          </a:r>
        </a:p>
      </dsp:txBody>
      <dsp:txXfrm>
        <a:off x="3550818" y="215033"/>
        <a:ext cx="1035266" cy="1035266"/>
      </dsp:txXfrm>
    </dsp:sp>
    <dsp:sp modelId="{03DCF5A0-7FDD-46FC-AAAC-89A4FBEB3823}">
      <dsp:nvSpPr>
        <dsp:cNvPr id="0" name=""/>
        <dsp:cNvSpPr/>
      </dsp:nvSpPr>
      <dsp:spPr>
        <a:xfrm rot="2700000">
          <a:off x="4643185" y="1254465"/>
          <a:ext cx="388259" cy="49412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800" kern="1200"/>
        </a:p>
      </dsp:txBody>
      <dsp:txXfrm>
        <a:off x="4660243" y="1312110"/>
        <a:ext cx="271781" cy="296477"/>
      </dsp:txXfrm>
    </dsp:sp>
    <dsp:sp modelId="{F7CCF324-625A-4EB1-BFCA-AAD5FAC36B8F}">
      <dsp:nvSpPr>
        <dsp:cNvPr id="0" name=""/>
        <dsp:cNvSpPr/>
      </dsp:nvSpPr>
      <dsp:spPr>
        <a:xfrm>
          <a:off x="4889675" y="1553890"/>
          <a:ext cx="1464086" cy="14640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00" kern="1200"/>
            <a:t>Φοροαπαλλαγές</a:t>
          </a:r>
        </a:p>
      </dsp:txBody>
      <dsp:txXfrm>
        <a:off x="5104085" y="1768300"/>
        <a:ext cx="1035266" cy="1035266"/>
      </dsp:txXfrm>
    </dsp:sp>
    <dsp:sp modelId="{BB33C0D2-A90F-429F-AA14-031256FFE34F}">
      <dsp:nvSpPr>
        <dsp:cNvPr id="0" name=""/>
        <dsp:cNvSpPr/>
      </dsp:nvSpPr>
      <dsp:spPr>
        <a:xfrm rot="8100000">
          <a:off x="4658725" y="2807732"/>
          <a:ext cx="388259" cy="49412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800" kern="1200"/>
        </a:p>
      </dsp:txBody>
      <dsp:txXfrm rot="10800000">
        <a:off x="4758145" y="2865377"/>
        <a:ext cx="271781" cy="296477"/>
      </dsp:txXfrm>
    </dsp:sp>
    <dsp:sp modelId="{A3CA1039-D002-477F-8E36-5AB4831BFA26}">
      <dsp:nvSpPr>
        <dsp:cNvPr id="0" name=""/>
        <dsp:cNvSpPr/>
      </dsp:nvSpPr>
      <dsp:spPr>
        <a:xfrm>
          <a:off x="3336408" y="3107157"/>
          <a:ext cx="1464086" cy="14640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00" kern="1200"/>
            <a:t>Εξάλειψη τυχόν Εμπραγμάτων Βαρών</a:t>
          </a:r>
        </a:p>
      </dsp:txBody>
      <dsp:txXfrm>
        <a:off x="3550818" y="3321567"/>
        <a:ext cx="1035266" cy="1035266"/>
      </dsp:txXfrm>
    </dsp:sp>
    <dsp:sp modelId="{E812EE6F-6F1A-4E31-BC5F-EDBB15792B60}">
      <dsp:nvSpPr>
        <dsp:cNvPr id="0" name=""/>
        <dsp:cNvSpPr/>
      </dsp:nvSpPr>
      <dsp:spPr>
        <a:xfrm rot="13500000">
          <a:off x="3105458" y="2823272"/>
          <a:ext cx="388259" cy="49412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800" kern="1200"/>
        </a:p>
      </dsp:txBody>
      <dsp:txXfrm rot="10800000">
        <a:off x="3204878" y="2963279"/>
        <a:ext cx="271781" cy="296477"/>
      </dsp:txXfrm>
    </dsp:sp>
    <dsp:sp modelId="{04035A6D-3C51-4DCA-8506-ECD459765A28}">
      <dsp:nvSpPr>
        <dsp:cNvPr id="0" name=""/>
        <dsp:cNvSpPr/>
      </dsp:nvSpPr>
      <dsp:spPr>
        <a:xfrm>
          <a:off x="1783141" y="1553890"/>
          <a:ext cx="1464086" cy="14640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00" kern="1200"/>
            <a:t>Μεταβίβαση στο Τμήμα Κτηματολογίου και Χωρομετρίας</a:t>
          </a:r>
        </a:p>
      </dsp:txBody>
      <dsp:txXfrm>
        <a:off x="1997551" y="1768300"/>
        <a:ext cx="1035266" cy="1035266"/>
      </dsp:txXfrm>
    </dsp:sp>
    <dsp:sp modelId="{91CC5A58-C162-468E-840D-D7CECDB64B4A}">
      <dsp:nvSpPr>
        <dsp:cNvPr id="0" name=""/>
        <dsp:cNvSpPr/>
      </dsp:nvSpPr>
      <dsp:spPr>
        <a:xfrm rot="18900000">
          <a:off x="3089918" y="1270005"/>
          <a:ext cx="388259" cy="49412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800" kern="1200"/>
        </a:p>
      </dsp:txBody>
      <dsp:txXfrm>
        <a:off x="3106976" y="1410012"/>
        <a:ext cx="271781" cy="2964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FE830-F7FA-4F65-BAF8-7F8502963E6C}">
      <dsp:nvSpPr>
        <dsp:cNvPr id="0" name=""/>
        <dsp:cNvSpPr/>
      </dsp:nvSpPr>
      <dsp:spPr>
        <a:xfrm>
          <a:off x="0" y="1844577"/>
          <a:ext cx="12188824" cy="2448272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B95943-94D8-4590-BC9A-BB83E550586A}">
      <dsp:nvSpPr>
        <dsp:cNvPr id="0" name=""/>
        <dsp:cNvSpPr/>
      </dsp:nvSpPr>
      <dsp:spPr>
        <a:xfrm>
          <a:off x="937" y="0"/>
          <a:ext cx="1502474" cy="2448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/>
            <a:t>Συμφωνία Αγοράς</a:t>
          </a:r>
        </a:p>
      </dsp:txBody>
      <dsp:txXfrm>
        <a:off x="937" y="0"/>
        <a:ext cx="1502474" cy="2448272"/>
      </dsp:txXfrm>
    </dsp:sp>
    <dsp:sp modelId="{1019C0B4-449E-446C-8CEE-87851DD23E84}">
      <dsp:nvSpPr>
        <dsp:cNvPr id="0" name=""/>
        <dsp:cNvSpPr/>
      </dsp:nvSpPr>
      <dsp:spPr>
        <a:xfrm>
          <a:off x="446140" y="2754306"/>
          <a:ext cx="612068" cy="6120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91EDF-80D7-4150-884C-EEC34DE95B1F}">
      <dsp:nvSpPr>
        <dsp:cNvPr id="0" name=""/>
        <dsp:cNvSpPr/>
      </dsp:nvSpPr>
      <dsp:spPr>
        <a:xfrm>
          <a:off x="1578536" y="3672408"/>
          <a:ext cx="1502474" cy="2448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/>
            <a:t>Κατάθεση Πωλητηρίου Εγγράφου</a:t>
          </a:r>
        </a:p>
      </dsp:txBody>
      <dsp:txXfrm>
        <a:off x="1578536" y="3672408"/>
        <a:ext cx="1502474" cy="2448272"/>
      </dsp:txXfrm>
    </dsp:sp>
    <dsp:sp modelId="{B9625F74-07BC-4AE3-863A-2B93071786C4}">
      <dsp:nvSpPr>
        <dsp:cNvPr id="0" name=""/>
        <dsp:cNvSpPr/>
      </dsp:nvSpPr>
      <dsp:spPr>
        <a:xfrm>
          <a:off x="2023739" y="2754306"/>
          <a:ext cx="612068" cy="6120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55AE9-AD85-4D38-8D47-CF19D8EA1CE1}">
      <dsp:nvSpPr>
        <dsp:cNvPr id="0" name=""/>
        <dsp:cNvSpPr/>
      </dsp:nvSpPr>
      <dsp:spPr>
        <a:xfrm>
          <a:off x="3156134" y="0"/>
          <a:ext cx="1502474" cy="2448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/>
            <a:t>Συμπλήρωση Έργου</a:t>
          </a:r>
        </a:p>
      </dsp:txBody>
      <dsp:txXfrm>
        <a:off x="3156134" y="0"/>
        <a:ext cx="1502474" cy="2448272"/>
      </dsp:txXfrm>
    </dsp:sp>
    <dsp:sp modelId="{E2F8ABD6-911D-4C06-A5AB-B23E286FB118}">
      <dsp:nvSpPr>
        <dsp:cNvPr id="0" name=""/>
        <dsp:cNvSpPr/>
      </dsp:nvSpPr>
      <dsp:spPr>
        <a:xfrm>
          <a:off x="3601338" y="2754306"/>
          <a:ext cx="612068" cy="6120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53434D-B08C-4E8E-95B2-6BC12C9DE07D}">
      <dsp:nvSpPr>
        <dsp:cNvPr id="0" name=""/>
        <dsp:cNvSpPr/>
      </dsp:nvSpPr>
      <dsp:spPr>
        <a:xfrm>
          <a:off x="4733733" y="3672408"/>
          <a:ext cx="1502474" cy="2448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/>
            <a:t>Έκδοση Τίτλου Ιδιοκτησίας</a:t>
          </a:r>
        </a:p>
      </dsp:txBody>
      <dsp:txXfrm>
        <a:off x="4733733" y="3672408"/>
        <a:ext cx="1502474" cy="2448272"/>
      </dsp:txXfrm>
    </dsp:sp>
    <dsp:sp modelId="{C073BD4C-23BD-4344-B85B-B59CA9CAF033}">
      <dsp:nvSpPr>
        <dsp:cNvPr id="0" name=""/>
        <dsp:cNvSpPr/>
      </dsp:nvSpPr>
      <dsp:spPr>
        <a:xfrm>
          <a:off x="5178936" y="2754306"/>
          <a:ext cx="612068" cy="6120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A9608A-1B34-4F8E-B58A-0C9745E3341F}">
      <dsp:nvSpPr>
        <dsp:cNvPr id="0" name=""/>
        <dsp:cNvSpPr/>
      </dsp:nvSpPr>
      <dsp:spPr>
        <a:xfrm>
          <a:off x="6311332" y="0"/>
          <a:ext cx="1502474" cy="2448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/>
            <a:t>Φοροαπαλλαγές</a:t>
          </a:r>
        </a:p>
      </dsp:txBody>
      <dsp:txXfrm>
        <a:off x="6311332" y="0"/>
        <a:ext cx="1502474" cy="2448272"/>
      </dsp:txXfrm>
    </dsp:sp>
    <dsp:sp modelId="{63089BEA-9665-4F82-B2FE-0E8691C2D778}">
      <dsp:nvSpPr>
        <dsp:cNvPr id="0" name=""/>
        <dsp:cNvSpPr/>
      </dsp:nvSpPr>
      <dsp:spPr>
        <a:xfrm>
          <a:off x="6756535" y="2754306"/>
          <a:ext cx="612068" cy="6120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7AA72-F3C1-426C-8D18-3A622134FEC7}">
      <dsp:nvSpPr>
        <dsp:cNvPr id="0" name=""/>
        <dsp:cNvSpPr/>
      </dsp:nvSpPr>
      <dsp:spPr>
        <a:xfrm>
          <a:off x="7888930" y="3672408"/>
          <a:ext cx="1502474" cy="2448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/>
            <a:t>Εξάλειψη Εμπραγμάτων Βαρών</a:t>
          </a:r>
        </a:p>
      </dsp:txBody>
      <dsp:txXfrm>
        <a:off x="7888930" y="3672408"/>
        <a:ext cx="1502474" cy="2448272"/>
      </dsp:txXfrm>
    </dsp:sp>
    <dsp:sp modelId="{18A3C21A-7BEF-4395-8846-243747F3F164}">
      <dsp:nvSpPr>
        <dsp:cNvPr id="0" name=""/>
        <dsp:cNvSpPr/>
      </dsp:nvSpPr>
      <dsp:spPr>
        <a:xfrm>
          <a:off x="8334134" y="2754306"/>
          <a:ext cx="612068" cy="6120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96C520-9547-459C-A874-E1F824E6B7FB}">
      <dsp:nvSpPr>
        <dsp:cNvPr id="0" name=""/>
        <dsp:cNvSpPr/>
      </dsp:nvSpPr>
      <dsp:spPr>
        <a:xfrm>
          <a:off x="9466529" y="0"/>
          <a:ext cx="1502474" cy="2448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/>
            <a:t>Μεταβίβαση στο Τμήμα Κτηματολογίου και Χωρομετρίας</a:t>
          </a:r>
        </a:p>
      </dsp:txBody>
      <dsp:txXfrm>
        <a:off x="9466529" y="0"/>
        <a:ext cx="1502474" cy="2448272"/>
      </dsp:txXfrm>
    </dsp:sp>
    <dsp:sp modelId="{B9E7417D-31D8-4823-8570-701267187DA8}">
      <dsp:nvSpPr>
        <dsp:cNvPr id="0" name=""/>
        <dsp:cNvSpPr/>
      </dsp:nvSpPr>
      <dsp:spPr>
        <a:xfrm>
          <a:off x="9911732" y="2754306"/>
          <a:ext cx="612068" cy="6120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C2F4A-2F5D-41DE-A2B0-C865CCCBEF33}">
      <dsp:nvSpPr>
        <dsp:cNvPr id="0" name=""/>
        <dsp:cNvSpPr/>
      </dsp:nvSpPr>
      <dsp:spPr>
        <a:xfrm rot="4396374">
          <a:off x="1442154" y="901800"/>
          <a:ext cx="3912153" cy="2728239"/>
        </a:xfrm>
        <a:prstGeom prst="swooshArrow">
          <a:avLst>
            <a:gd name="adj1" fmla="val 16310"/>
            <a:gd name="adj2" fmla="val 313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ED1C8FA-4527-4F03-B0DC-E16A55B036EC}">
      <dsp:nvSpPr>
        <dsp:cNvPr id="0" name=""/>
        <dsp:cNvSpPr/>
      </dsp:nvSpPr>
      <dsp:spPr>
        <a:xfrm>
          <a:off x="2775556" y="1171027"/>
          <a:ext cx="98794" cy="98794"/>
        </a:xfrm>
        <a:prstGeom prst="ellipse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98A83D-6D9B-43D7-A9F6-999EB02A8489}">
      <dsp:nvSpPr>
        <dsp:cNvPr id="0" name=""/>
        <dsp:cNvSpPr/>
      </dsp:nvSpPr>
      <dsp:spPr>
        <a:xfrm>
          <a:off x="3249134" y="1502305"/>
          <a:ext cx="98794" cy="98794"/>
        </a:xfrm>
        <a:prstGeom prst="ellipse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4C89F-127E-4516-8435-4420EF288DE4}">
      <dsp:nvSpPr>
        <dsp:cNvPr id="0" name=""/>
        <dsp:cNvSpPr/>
      </dsp:nvSpPr>
      <dsp:spPr>
        <a:xfrm>
          <a:off x="3647936" y="1888418"/>
          <a:ext cx="98794" cy="98794"/>
        </a:xfrm>
        <a:prstGeom prst="ellipse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ED2F9-C21D-4156-91BB-45B588A4AC5D}">
      <dsp:nvSpPr>
        <dsp:cNvPr id="0" name=""/>
        <dsp:cNvSpPr/>
      </dsp:nvSpPr>
      <dsp:spPr>
        <a:xfrm>
          <a:off x="1179895" y="0"/>
          <a:ext cx="1844459" cy="725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/>
            <a:t>Συμφωνία Αγοράς</a:t>
          </a:r>
        </a:p>
      </dsp:txBody>
      <dsp:txXfrm>
        <a:off x="1179895" y="0"/>
        <a:ext cx="1844459" cy="725094"/>
      </dsp:txXfrm>
    </dsp:sp>
    <dsp:sp modelId="{35F9FD42-9F7D-46D3-B3C5-BE58FD5A6907}">
      <dsp:nvSpPr>
        <dsp:cNvPr id="0" name=""/>
        <dsp:cNvSpPr/>
      </dsp:nvSpPr>
      <dsp:spPr>
        <a:xfrm>
          <a:off x="3373306" y="857877"/>
          <a:ext cx="2791614" cy="725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/>
            <a:t>Κατάθεση Εκχώρησης Πωλητηρίου Εγγράφου</a:t>
          </a:r>
        </a:p>
      </dsp:txBody>
      <dsp:txXfrm>
        <a:off x="3373306" y="857877"/>
        <a:ext cx="2791614" cy="725094"/>
      </dsp:txXfrm>
    </dsp:sp>
    <dsp:sp modelId="{C84C58CA-3348-49D0-B34E-F67EE4C25621}">
      <dsp:nvSpPr>
        <dsp:cNvPr id="0" name=""/>
        <dsp:cNvSpPr/>
      </dsp:nvSpPr>
      <dsp:spPr>
        <a:xfrm>
          <a:off x="1179895" y="1189155"/>
          <a:ext cx="1645058" cy="725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/>
            <a:t>Συμπλήρωση Έργου</a:t>
          </a:r>
        </a:p>
      </dsp:txBody>
      <dsp:txXfrm>
        <a:off x="1179895" y="1189155"/>
        <a:ext cx="1645058" cy="725094"/>
      </dsp:txXfrm>
    </dsp:sp>
    <dsp:sp modelId="{1AEA4DA8-87C1-4A94-8DC6-11192FD51513}">
      <dsp:nvSpPr>
        <dsp:cNvPr id="0" name=""/>
        <dsp:cNvSpPr/>
      </dsp:nvSpPr>
      <dsp:spPr>
        <a:xfrm>
          <a:off x="3992899" y="2315317"/>
          <a:ext cx="98794" cy="98794"/>
        </a:xfrm>
        <a:prstGeom prst="ellipse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FB523-01F7-407C-847C-90054FBFDAC3}">
      <dsp:nvSpPr>
        <dsp:cNvPr id="0" name=""/>
        <dsp:cNvSpPr/>
      </dsp:nvSpPr>
      <dsp:spPr>
        <a:xfrm>
          <a:off x="4220760" y="1575267"/>
          <a:ext cx="1944159" cy="725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/>
            <a:t>Έκδοση Τίτλου Ιδιοκτησίας</a:t>
          </a:r>
        </a:p>
      </dsp:txBody>
      <dsp:txXfrm>
        <a:off x="4220760" y="1575267"/>
        <a:ext cx="1944159" cy="725094"/>
      </dsp:txXfrm>
    </dsp:sp>
    <dsp:sp modelId="{155037BC-1C0C-47FB-996B-FB8219536945}">
      <dsp:nvSpPr>
        <dsp:cNvPr id="0" name=""/>
        <dsp:cNvSpPr/>
      </dsp:nvSpPr>
      <dsp:spPr>
        <a:xfrm>
          <a:off x="1179895" y="2002167"/>
          <a:ext cx="2492512" cy="725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/>
            <a:t>Φοροαπαλλαγές</a:t>
          </a:r>
        </a:p>
      </dsp:txBody>
      <dsp:txXfrm>
        <a:off x="1179895" y="2002167"/>
        <a:ext cx="2492512" cy="725094"/>
      </dsp:txXfrm>
    </dsp:sp>
    <dsp:sp modelId="{06CDD3AC-F904-41E0-AB71-D430D2A6B57C}">
      <dsp:nvSpPr>
        <dsp:cNvPr id="0" name=""/>
        <dsp:cNvSpPr/>
      </dsp:nvSpPr>
      <dsp:spPr>
        <a:xfrm>
          <a:off x="4271064" y="2750827"/>
          <a:ext cx="98794" cy="98794"/>
        </a:xfrm>
        <a:prstGeom prst="ellipse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40C1D7-ADAC-4864-B7BE-88E3BBB13373}">
      <dsp:nvSpPr>
        <dsp:cNvPr id="0" name=""/>
        <dsp:cNvSpPr/>
      </dsp:nvSpPr>
      <dsp:spPr>
        <a:xfrm>
          <a:off x="4719263" y="2437677"/>
          <a:ext cx="1445657" cy="725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/>
            <a:t>Εξάλειψη Εμπραγμάτων Βαρών</a:t>
          </a:r>
        </a:p>
      </dsp:txBody>
      <dsp:txXfrm>
        <a:off x="4719263" y="2437677"/>
        <a:ext cx="1445657" cy="725094"/>
      </dsp:txXfrm>
    </dsp:sp>
    <dsp:sp modelId="{ADC59154-EEEB-41C9-8BF9-64C9C1897798}">
      <dsp:nvSpPr>
        <dsp:cNvPr id="0" name=""/>
        <dsp:cNvSpPr/>
      </dsp:nvSpPr>
      <dsp:spPr>
        <a:xfrm>
          <a:off x="3672408" y="3806746"/>
          <a:ext cx="2492512" cy="725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/>
            <a:t>Μεταβίβαση στο Τμήμα Κτηματολογίου και Χωρομετρίας</a:t>
          </a:r>
        </a:p>
      </dsp:txBody>
      <dsp:txXfrm>
        <a:off x="3672408" y="3806746"/>
        <a:ext cx="2492512" cy="725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5/30/2018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5/30/2018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014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5213" y="6432551"/>
            <a:ext cx="5653087" cy="273049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2612" y="6432551"/>
            <a:ext cx="1371600" cy="273049"/>
          </a:xfrm>
        </p:spPr>
        <p:txBody>
          <a:bodyPr/>
          <a:lstStyle/>
          <a:p>
            <a:fld id="{3E0FA9E5-6744-4841-888F-9E7CC0C2B7EC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2812" y="6432551"/>
            <a:ext cx="1219201" cy="273049"/>
          </a:xfrm>
        </p:spPr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43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50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54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8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28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E0FA9E5-6744-4841-888F-9E7CC0C2B7EC}" type="datetimeFigureOut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67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3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3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3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Αγορά Ακινήτου με Ασφάλεια.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Ανδρέας Σωκράτους</a:t>
            </a:r>
          </a:p>
          <a:p>
            <a:r>
              <a:rPr lang="el-GR" dirty="0"/>
              <a:t>Διευθυντής Τμήματος Κτηματολογίου και Χωρομετρίας.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2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6181326" cy="251460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l-GR" dirty="0"/>
              <a:t>Συστήματα Ελέγχου των Διαδικασιών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5820" y="2204864"/>
            <a:ext cx="8352928" cy="316835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Ο έλεγχος της διαδικασίας όσον αφορά την τήρηση των όρων των Άδειων (Οικοδομής και Διαίρεσης) γίνεται από τις οικίες Οικοδομικές Αρχές. Ο αριθμός των Οικοδομικών Αρχών ανέρχεται σε 36.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Σύμφωνα με τη σχετική Νομοθεσία η επιβολή σε περιπτώσεις παρατυπιών γίνεται με την έκδοση σχετικών </a:t>
            </a:r>
            <a:r>
              <a:rPr lang="el-GR" b="1" i="1" u="sng" dirty="0"/>
              <a:t>Πιστοποιητικών</a:t>
            </a:r>
            <a:r>
              <a:rPr lang="el-GR" dirty="0"/>
              <a:t> και μέσω Δικαστικών Αποφάσεων.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0015"/>
            <a:ext cx="3749365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3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3852" y="260648"/>
            <a:ext cx="5029200" cy="2514601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l-GR" dirty="0"/>
              <a:t>Τύποι Πιστοποιητικών Αρμοδίων Αρχών</a:t>
            </a:r>
            <a:endParaRPr lang="en-US" dirty="0"/>
          </a:p>
        </p:txBody>
      </p:sp>
      <p:graphicFrame>
        <p:nvGraphicFramePr>
          <p:cNvPr id="5" name="Διάγραμμα 4">
            <a:extLst>
              <a:ext uri="{FF2B5EF4-FFF2-40B4-BE49-F238E27FC236}">
                <a16:creationId xmlns="" xmlns:a16="http://schemas.microsoft.com/office/drawing/2014/main" id="{3F52D284-AE55-48DC-946C-966D812F0B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9976855"/>
              </p:ext>
            </p:extLst>
          </p:nvPr>
        </p:nvGraphicFramePr>
        <p:xfrm>
          <a:off x="261764" y="2204864"/>
          <a:ext cx="914501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80015"/>
            <a:ext cx="3749365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BBB597DA-6587-4929-9E8E-5C31117E5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820" y="404664"/>
            <a:ext cx="5029200" cy="1397000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l-GR" dirty="0"/>
              <a:t>Προϋποθέσεις Αγοράς Ακινήτου</a:t>
            </a:r>
          </a:p>
        </p:txBody>
      </p:sp>
      <p:graphicFrame>
        <p:nvGraphicFramePr>
          <p:cNvPr id="5" name="Διάγραμμα 4">
            <a:extLst>
              <a:ext uri="{FF2B5EF4-FFF2-40B4-BE49-F238E27FC236}">
                <a16:creationId xmlns="" xmlns:a16="http://schemas.microsoft.com/office/drawing/2014/main" id="{E3F8754E-261A-4A1A-BE24-F00EE0BABD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5058093"/>
              </p:ext>
            </p:extLst>
          </p:nvPr>
        </p:nvGraphicFramePr>
        <p:xfrm>
          <a:off x="477788" y="1988840"/>
          <a:ext cx="7704856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2E8FB6D-9D32-46C5-9B25-48B32FECB2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80015"/>
            <a:ext cx="3749365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5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21CC29B3-18D9-4BD2-8CA6-A989E26A1E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214" y="533401"/>
            <a:ext cx="5029200" cy="1023392"/>
          </a:xfrm>
        </p:spPr>
        <p:txBody>
          <a:bodyPr anchor="t"/>
          <a:lstStyle/>
          <a:p>
            <a:r>
              <a:rPr lang="el-GR" dirty="0"/>
              <a:t>Ανάγκες Αγοραστή</a:t>
            </a:r>
          </a:p>
        </p:txBody>
      </p:sp>
      <p:graphicFrame>
        <p:nvGraphicFramePr>
          <p:cNvPr id="4" name="Διάγραμμα 3">
            <a:extLst>
              <a:ext uri="{FF2B5EF4-FFF2-40B4-BE49-F238E27FC236}">
                <a16:creationId xmlns="" xmlns:a16="http://schemas.microsoft.com/office/drawing/2014/main" id="{4CC160BB-452F-4FCA-834B-DE16AE0966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1928926"/>
              </p:ext>
            </p:extLst>
          </p:nvPr>
        </p:nvGraphicFramePr>
        <p:xfrm>
          <a:off x="981844" y="1564025"/>
          <a:ext cx="583264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73900DA2-0B1D-4EDD-9C12-3A9F651347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80015"/>
            <a:ext cx="3749365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3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4C9D0687-9974-448B-B730-B79D01F0D7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l-GR" dirty="0"/>
              <a:t>Διαθέσιμα Ακίνητα</a:t>
            </a:r>
          </a:p>
        </p:txBody>
      </p:sp>
      <p:graphicFrame>
        <p:nvGraphicFramePr>
          <p:cNvPr id="5" name="Διάγραμμα 4">
            <a:extLst>
              <a:ext uri="{FF2B5EF4-FFF2-40B4-BE49-F238E27FC236}">
                <a16:creationId xmlns="" xmlns:a16="http://schemas.microsoft.com/office/drawing/2014/main" id="{0EA898D0-9B41-4CF0-A668-B175791E44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3503758"/>
              </p:ext>
            </p:extLst>
          </p:nvPr>
        </p:nvGraphicFramePr>
        <p:xfrm>
          <a:off x="1065211" y="1484784"/>
          <a:ext cx="6181329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8848037-CA1C-4CE4-96D3-6205935BF7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80015"/>
            <a:ext cx="3749365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2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6686EE74-017A-4C51-98C1-FCCB249B1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139700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l-GR" dirty="0"/>
              <a:t>Χρηματοδότηση Αγοραστή</a:t>
            </a:r>
          </a:p>
        </p:txBody>
      </p:sp>
      <p:graphicFrame>
        <p:nvGraphicFramePr>
          <p:cNvPr id="5" name="Διάγραμμα 4">
            <a:extLst>
              <a:ext uri="{FF2B5EF4-FFF2-40B4-BE49-F238E27FC236}">
                <a16:creationId xmlns="" xmlns:a16="http://schemas.microsoft.com/office/drawing/2014/main" id="{F7316D44-524F-4D7C-A12F-F343AAD738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4253841"/>
              </p:ext>
            </p:extLst>
          </p:nvPr>
        </p:nvGraphicFramePr>
        <p:xfrm>
          <a:off x="837828" y="1930402"/>
          <a:ext cx="6768752" cy="3802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C742421-BEE9-4428-856E-38286F67B0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80015"/>
            <a:ext cx="3749365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3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B06AA270-1874-4CC0-B80A-3FAD3D82AD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l-GR" dirty="0"/>
              <a:t>Συμφωνία Αγοράς</a:t>
            </a:r>
          </a:p>
        </p:txBody>
      </p:sp>
      <p:graphicFrame>
        <p:nvGraphicFramePr>
          <p:cNvPr id="6" name="Διάγραμμα 5">
            <a:extLst>
              <a:ext uri="{FF2B5EF4-FFF2-40B4-BE49-F238E27FC236}">
                <a16:creationId xmlns="" xmlns:a16="http://schemas.microsoft.com/office/drawing/2014/main" id="{1EA3F3C7-F67F-4BD8-AF30-EC42B112BE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4333951"/>
              </p:ext>
            </p:extLst>
          </p:nvPr>
        </p:nvGraphicFramePr>
        <p:xfrm>
          <a:off x="261764" y="1881468"/>
          <a:ext cx="8136904" cy="4571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F6566B4-9F7C-4947-8357-F8E2026545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80015"/>
            <a:ext cx="3749365" cy="3779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CAECE1C-C5D8-46DC-A558-151678C2A775}"/>
              </a:ext>
            </a:extLst>
          </p:cNvPr>
          <p:cNvSpPr txBox="1"/>
          <p:nvPr/>
        </p:nvSpPr>
        <p:spPr>
          <a:xfrm>
            <a:off x="117748" y="1199515"/>
            <a:ext cx="4713150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Ακίνητο με Τίτλο Ιδιοκτησίας</a:t>
            </a:r>
          </a:p>
        </p:txBody>
      </p:sp>
      <p:sp>
        <p:nvSpPr>
          <p:cNvPr id="7" name="Οβάλ 6">
            <a:extLst>
              <a:ext uri="{FF2B5EF4-FFF2-40B4-BE49-F238E27FC236}">
                <a16:creationId xmlns="" xmlns:a16="http://schemas.microsoft.com/office/drawing/2014/main" id="{98BFBAAC-434C-43CF-8AFA-807480C0CB9D}"/>
              </a:ext>
            </a:extLst>
          </p:cNvPr>
          <p:cNvSpPr/>
          <p:nvPr/>
        </p:nvSpPr>
        <p:spPr>
          <a:xfrm>
            <a:off x="345134" y="2327295"/>
            <a:ext cx="1440160" cy="1440160"/>
          </a:xfrm>
          <a:prstGeom prst="ellipse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dirty="0"/>
              <a:t>Δανεισμός Αγοραστή</a:t>
            </a:r>
          </a:p>
        </p:txBody>
      </p:sp>
      <p:sp>
        <p:nvSpPr>
          <p:cNvPr id="8" name="Βέλος: Κάτω 7">
            <a:extLst>
              <a:ext uri="{FF2B5EF4-FFF2-40B4-BE49-F238E27FC236}">
                <a16:creationId xmlns="" xmlns:a16="http://schemas.microsoft.com/office/drawing/2014/main" id="{95494172-DC8F-4439-8420-E7E4C458365A}"/>
              </a:ext>
            </a:extLst>
          </p:cNvPr>
          <p:cNvSpPr/>
          <p:nvPr/>
        </p:nvSpPr>
        <p:spPr>
          <a:xfrm rot="18103435">
            <a:off x="1770603" y="3429000"/>
            <a:ext cx="420686" cy="377985"/>
          </a:xfrm>
          <a:prstGeom prst="downArrow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160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Διάγραμμα 6">
            <a:extLst>
              <a:ext uri="{FF2B5EF4-FFF2-40B4-BE49-F238E27FC236}">
                <a16:creationId xmlns="" xmlns:a16="http://schemas.microsoft.com/office/drawing/2014/main" id="{7033323F-4D16-4154-BDB1-BBFE5CEAD8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5476815"/>
              </p:ext>
            </p:extLst>
          </p:nvPr>
        </p:nvGraphicFramePr>
        <p:xfrm>
          <a:off x="0" y="692696"/>
          <a:ext cx="12188824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5684F1A-E7C5-45B0-AA41-3DB3A70878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80015"/>
            <a:ext cx="3749365" cy="377985"/>
          </a:xfrm>
          <a:prstGeom prst="rect">
            <a:avLst/>
          </a:prstGeom>
        </p:spPr>
      </p:pic>
      <p:sp>
        <p:nvSpPr>
          <p:cNvPr id="5" name="Τίτλος 1">
            <a:extLst>
              <a:ext uri="{FF2B5EF4-FFF2-40B4-BE49-F238E27FC236}">
                <a16:creationId xmlns="" xmlns:a16="http://schemas.microsoft.com/office/drawing/2014/main" id="{C0D89C62-99F9-4A96-BA9E-45BD8B0AC3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 anchor="t"/>
          <a:lstStyle/>
          <a:p>
            <a:r>
              <a:rPr lang="el-GR" dirty="0"/>
              <a:t>Συμφωνία Αγοράς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83EFEC0-7374-409A-9B6F-0FE09B38CF97}"/>
              </a:ext>
            </a:extLst>
          </p:cNvPr>
          <p:cNvSpPr txBox="1"/>
          <p:nvPr/>
        </p:nvSpPr>
        <p:spPr>
          <a:xfrm>
            <a:off x="117748" y="1199515"/>
            <a:ext cx="9179116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Ακίνητο ΧΩΡΙΣ τίτλος ιδιοκτησίας με Πωλητήριο Έγγραφο</a:t>
            </a:r>
          </a:p>
        </p:txBody>
      </p:sp>
      <p:sp>
        <p:nvSpPr>
          <p:cNvPr id="8" name="Επεξήγηση: Επάνω βέλος 7">
            <a:extLst>
              <a:ext uri="{FF2B5EF4-FFF2-40B4-BE49-F238E27FC236}">
                <a16:creationId xmlns="" xmlns:a16="http://schemas.microsoft.com/office/drawing/2014/main" id="{1CD643F9-BA33-4E09-9FCD-3219157C3B46}"/>
              </a:ext>
            </a:extLst>
          </p:cNvPr>
          <p:cNvSpPr/>
          <p:nvPr/>
        </p:nvSpPr>
        <p:spPr>
          <a:xfrm>
            <a:off x="1701924" y="4509120"/>
            <a:ext cx="1471377" cy="1368152"/>
          </a:xfrm>
          <a:prstGeom prst="upArrowCallou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dirty="0"/>
              <a:t>Χρηματοδότηση Αγοραστή</a:t>
            </a:r>
          </a:p>
        </p:txBody>
      </p:sp>
      <p:sp>
        <p:nvSpPr>
          <p:cNvPr id="11" name="Επεξήγηση: Κάτω βέλος 10">
            <a:extLst>
              <a:ext uri="{FF2B5EF4-FFF2-40B4-BE49-F238E27FC236}">
                <a16:creationId xmlns="" xmlns:a16="http://schemas.microsoft.com/office/drawing/2014/main" id="{208F672F-CBE1-4651-9B68-AEA45B580AC5}"/>
              </a:ext>
            </a:extLst>
          </p:cNvPr>
          <p:cNvSpPr/>
          <p:nvPr/>
        </p:nvSpPr>
        <p:spPr>
          <a:xfrm>
            <a:off x="9478788" y="1772816"/>
            <a:ext cx="1296144" cy="1152128"/>
          </a:xfrm>
          <a:prstGeom prst="downArrowCallou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100" dirty="0"/>
              <a:t>Χρηματοδότηση Αγοραστή</a:t>
            </a:r>
          </a:p>
          <a:p>
            <a:pPr algn="ctr"/>
            <a:endParaRPr lang="el-GR" sz="500" dirty="0"/>
          </a:p>
        </p:txBody>
      </p:sp>
    </p:spTree>
    <p:extLst>
      <p:ext uri="{BB962C8B-B14F-4D97-AF65-F5344CB8AC3E}">
        <p14:creationId xmlns:p14="http://schemas.microsoft.com/office/powerpoint/2010/main" val="211546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F7EF99E-8D51-4DB3-A1E1-0B8A55CD6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214" y="533401"/>
            <a:ext cx="5029200" cy="807368"/>
          </a:xfrm>
        </p:spPr>
        <p:txBody>
          <a:bodyPr anchor="t"/>
          <a:lstStyle/>
          <a:p>
            <a:r>
              <a:rPr lang="el-GR" dirty="0"/>
              <a:t>Συμφωνία Αγοράς</a:t>
            </a:r>
          </a:p>
        </p:txBody>
      </p:sp>
      <p:graphicFrame>
        <p:nvGraphicFramePr>
          <p:cNvPr id="6" name="Διάγραμμα 5">
            <a:extLst>
              <a:ext uri="{FF2B5EF4-FFF2-40B4-BE49-F238E27FC236}">
                <a16:creationId xmlns="" xmlns:a16="http://schemas.microsoft.com/office/drawing/2014/main" id="{2D36F717-4B62-4E80-808D-145D2B6242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2731471"/>
              </p:ext>
            </p:extLst>
          </p:nvPr>
        </p:nvGraphicFramePr>
        <p:xfrm>
          <a:off x="117748" y="1955740"/>
          <a:ext cx="7344816" cy="4531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A8336AD-C4CF-42B8-8DF6-9945A51D6C89}"/>
              </a:ext>
            </a:extLst>
          </p:cNvPr>
          <p:cNvSpPr txBox="1"/>
          <p:nvPr/>
        </p:nvSpPr>
        <p:spPr>
          <a:xfrm>
            <a:off x="117748" y="1124744"/>
            <a:ext cx="8496944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Εκχώρηση δικαιωμάτων Πωλητηρίου Εγγράφου από υφιστάμενο αγοραστή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D4053F42-746D-4E89-A0D2-B6D2810F2F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80015"/>
            <a:ext cx="3749365" cy="377985"/>
          </a:xfrm>
          <a:prstGeom prst="rect">
            <a:avLst/>
          </a:prstGeom>
        </p:spPr>
      </p:pic>
      <p:sp>
        <p:nvSpPr>
          <p:cNvPr id="7" name="Ορθογώνιο: Στρογγύλεμα γωνιών 6">
            <a:extLst>
              <a:ext uri="{FF2B5EF4-FFF2-40B4-BE49-F238E27FC236}">
                <a16:creationId xmlns="" xmlns:a16="http://schemas.microsoft.com/office/drawing/2014/main" id="{877B455C-CC0A-4721-A901-74D43D2244D4}"/>
              </a:ext>
            </a:extLst>
          </p:cNvPr>
          <p:cNvSpPr/>
          <p:nvPr/>
        </p:nvSpPr>
        <p:spPr>
          <a:xfrm>
            <a:off x="6166420" y="2564904"/>
            <a:ext cx="2448272" cy="1224136"/>
          </a:xfrm>
          <a:prstGeom prst="roundRect">
            <a:avLst/>
          </a:prstGeom>
          <a:ln>
            <a:solidFill>
              <a:srgbClr val="FF000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Χρηματοδότηση Αγοραστή</a:t>
            </a:r>
          </a:p>
        </p:txBody>
      </p:sp>
      <p:cxnSp>
        <p:nvCxnSpPr>
          <p:cNvPr id="9" name="Ευθύγραμμο βέλος σύνδεσης 8">
            <a:extLst>
              <a:ext uri="{FF2B5EF4-FFF2-40B4-BE49-F238E27FC236}">
                <a16:creationId xmlns="" xmlns:a16="http://schemas.microsoft.com/office/drawing/2014/main" id="{68467FCC-FB86-4463-B540-941860C3335D}"/>
              </a:ext>
            </a:extLst>
          </p:cNvPr>
          <p:cNvCxnSpPr/>
          <p:nvPr/>
        </p:nvCxnSpPr>
        <p:spPr>
          <a:xfrm flipH="1">
            <a:off x="5230316" y="2888940"/>
            <a:ext cx="1296144" cy="288032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>
            <a:extLst>
              <a:ext uri="{FF2B5EF4-FFF2-40B4-BE49-F238E27FC236}">
                <a16:creationId xmlns="" xmlns:a16="http://schemas.microsoft.com/office/drawing/2014/main" id="{4B731751-6556-4C54-B5AC-D9709604BAA9}"/>
              </a:ext>
            </a:extLst>
          </p:cNvPr>
          <p:cNvCxnSpPr>
            <a:cxnSpLocks/>
          </p:cNvCxnSpPr>
          <p:nvPr/>
        </p:nvCxnSpPr>
        <p:spPr>
          <a:xfrm flipH="1">
            <a:off x="5770376" y="3874693"/>
            <a:ext cx="2232248" cy="2055133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31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48C14DE0-3DAA-427C-AF39-F5EFD77F0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1190785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l-GR" dirty="0"/>
              <a:t>Σχετικές Νομοθεσίες</a:t>
            </a:r>
          </a:p>
        </p:txBody>
      </p:sp>
      <p:graphicFrame>
        <p:nvGraphicFramePr>
          <p:cNvPr id="5" name="Διάγραμμα 4">
            <a:extLst>
              <a:ext uri="{FF2B5EF4-FFF2-40B4-BE49-F238E27FC236}">
                <a16:creationId xmlns="" xmlns:a16="http://schemas.microsoft.com/office/drawing/2014/main" id="{8C497A47-9CC0-44AC-8D85-59A6444BC9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8090278"/>
              </p:ext>
            </p:extLst>
          </p:nvPr>
        </p:nvGraphicFramePr>
        <p:xfrm>
          <a:off x="765820" y="1052736"/>
          <a:ext cx="10081120" cy="5067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7D7E4DD-53C1-448E-A441-7C91DB7103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80015"/>
            <a:ext cx="3749365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9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lnSpc>
                <a:spcPct val="150000"/>
              </a:lnSpc>
              <a:buNone/>
            </a:pPr>
            <a:r>
              <a:rPr lang="el-GR" dirty="0"/>
              <a:t>Η ανάπτυξη των αστικών περιοχών και η μετακίνηση μεγάλου μέρους του πληθυσμού στα αστικά κέντρα δημιούργησε την ανάγκη  δημιουργίας ακινήτων τα οποία θα χρησιμοποιούνταν είτε ως κατοικίες είτε ως χώροι εργασίας. 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el-GR" dirty="0"/>
              <a:t>Η ανάγκη εξασφάλισης οικιστικής και επαγγελματικής στέγης οδήγησαν στη δημιουργία ενός συστήματος το οποίο έχει σκοπό την ορθή ανάπτυξη και την εξασφάλιση των συναλλαγών μεταξύ των ιδιοκτητών και των αγοραστών.</a:t>
            </a:r>
          </a:p>
          <a:p>
            <a:pPr marL="45720" indent="0">
              <a:lnSpc>
                <a:spcPct val="150000"/>
              </a:lnSpc>
              <a:buNone/>
            </a:pPr>
            <a:endParaRPr lang="el-GR" dirty="0"/>
          </a:p>
          <a:p>
            <a:pPr marL="45720" indent="0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15783"/>
            <a:ext cx="3749365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1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243D660E-6F33-4D33-9C2B-0E3532452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214" y="533401"/>
            <a:ext cx="6541366" cy="879375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l-GR" dirty="0"/>
              <a:t>Στόχευση Νομοθεσιών</a:t>
            </a:r>
          </a:p>
        </p:txBody>
      </p:sp>
      <p:graphicFrame>
        <p:nvGraphicFramePr>
          <p:cNvPr id="15" name="Διάγραμμα 14">
            <a:extLst>
              <a:ext uri="{FF2B5EF4-FFF2-40B4-BE49-F238E27FC236}">
                <a16:creationId xmlns="" xmlns:a16="http://schemas.microsoft.com/office/drawing/2014/main" id="{C987CFCB-0E31-40B5-8FC2-AAE7E04759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1320306"/>
              </p:ext>
            </p:extLst>
          </p:nvPr>
        </p:nvGraphicFramePr>
        <p:xfrm>
          <a:off x="261764" y="2348880"/>
          <a:ext cx="6092825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Δεξί άγκιστρο 15">
            <a:extLst>
              <a:ext uri="{FF2B5EF4-FFF2-40B4-BE49-F238E27FC236}">
                <a16:creationId xmlns="" xmlns:a16="http://schemas.microsoft.com/office/drawing/2014/main" id="{07A3FABE-C15C-4BFE-B60C-C9362ED5C14D}"/>
              </a:ext>
            </a:extLst>
          </p:cNvPr>
          <p:cNvSpPr/>
          <p:nvPr/>
        </p:nvSpPr>
        <p:spPr>
          <a:xfrm>
            <a:off x="6454452" y="1916832"/>
            <a:ext cx="504056" cy="36724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134B493-A44D-442A-BF9D-9042B28AC96E}"/>
              </a:ext>
            </a:extLst>
          </p:cNvPr>
          <p:cNvSpPr txBox="1"/>
          <p:nvPr/>
        </p:nvSpPr>
        <p:spPr>
          <a:xfrm>
            <a:off x="7058371" y="3068960"/>
            <a:ext cx="374441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l-GR" dirty="0"/>
              <a:t>Αφορούν τη διαδικασία της </a:t>
            </a:r>
            <a:r>
              <a:rPr lang="el-GR" dirty="0" err="1"/>
              <a:t>Αδειοδότησης</a:t>
            </a:r>
            <a:r>
              <a:rPr lang="el-GR" dirty="0"/>
              <a:t>, Ανέγερσης, Ελέγχου και έκδοσης των Τίτλων Ιδιοκτησίας</a:t>
            </a:r>
          </a:p>
        </p:txBody>
      </p:sp>
      <p:pic>
        <p:nvPicPr>
          <p:cNvPr id="18" name="Picture 3">
            <a:extLst>
              <a:ext uri="{FF2B5EF4-FFF2-40B4-BE49-F238E27FC236}">
                <a16:creationId xmlns="" xmlns:a16="http://schemas.microsoft.com/office/drawing/2014/main" id="{57127462-2BBA-45A1-AB8B-273D61225A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80015"/>
            <a:ext cx="3749365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1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Διάγραμμα 12">
            <a:extLst>
              <a:ext uri="{FF2B5EF4-FFF2-40B4-BE49-F238E27FC236}">
                <a16:creationId xmlns="" xmlns:a16="http://schemas.microsoft.com/office/drawing/2014/main" id="{DE4ECFF2-DF8F-44C6-93AA-7D9A3A1045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0360841"/>
              </p:ext>
            </p:extLst>
          </p:nvPr>
        </p:nvGraphicFramePr>
        <p:xfrm>
          <a:off x="549796" y="2024844"/>
          <a:ext cx="6092825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Τίτλος 1">
            <a:extLst>
              <a:ext uri="{FF2B5EF4-FFF2-40B4-BE49-F238E27FC236}">
                <a16:creationId xmlns="" xmlns:a16="http://schemas.microsoft.com/office/drawing/2014/main" id="{C35F81AA-4B69-492D-BC7E-01CF03B61D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214" y="533401"/>
            <a:ext cx="6541366" cy="879375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l-GR" dirty="0"/>
              <a:t>Στόχευση Νομοθεσιών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="" xmlns:a16="http://schemas.microsoft.com/office/drawing/2014/main" id="{ECC89BC6-CFF3-42F6-B46E-B38A638D36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80015"/>
            <a:ext cx="3749365" cy="377985"/>
          </a:xfrm>
          <a:prstGeom prst="rect">
            <a:avLst/>
          </a:prstGeom>
        </p:spPr>
      </p:pic>
      <p:sp>
        <p:nvSpPr>
          <p:cNvPr id="14" name="Δεξί άγκιστρο 13">
            <a:extLst>
              <a:ext uri="{FF2B5EF4-FFF2-40B4-BE49-F238E27FC236}">
                <a16:creationId xmlns="" xmlns:a16="http://schemas.microsoft.com/office/drawing/2014/main" id="{B326B8E8-046C-44B8-B4D9-AC2518E77CFC}"/>
              </a:ext>
            </a:extLst>
          </p:cNvPr>
          <p:cNvSpPr/>
          <p:nvPr/>
        </p:nvSpPr>
        <p:spPr>
          <a:xfrm>
            <a:off x="6858645" y="1916832"/>
            <a:ext cx="315887" cy="29163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ρθογώνιο 14">
            <a:extLst>
              <a:ext uri="{FF2B5EF4-FFF2-40B4-BE49-F238E27FC236}">
                <a16:creationId xmlns="" xmlns:a16="http://schemas.microsoft.com/office/drawing/2014/main" id="{667B15D2-6EB0-43D6-88A3-A99E6CCC9CC5}"/>
              </a:ext>
            </a:extLst>
          </p:cNvPr>
          <p:cNvSpPr/>
          <p:nvPr/>
        </p:nvSpPr>
        <p:spPr>
          <a:xfrm>
            <a:off x="7390556" y="2366882"/>
            <a:ext cx="3672408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/>
              <a:t>Αφορούν τη διαδικασία εξασφάλισης του αγοραστή μέσω της κατάθεσης του Πωλητηρίου Εγγράφου και τη μεταβίβαση του Τίτλου Ιδιοκτησίας στο όνομά του.</a:t>
            </a:r>
          </a:p>
        </p:txBody>
      </p:sp>
    </p:spTree>
    <p:extLst>
      <p:ext uri="{BB962C8B-B14F-4D97-AF65-F5344CB8AC3E}">
        <p14:creationId xmlns:p14="http://schemas.microsoft.com/office/powerpoint/2010/main" val="386131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="" xmlns:a16="http://schemas.microsoft.com/office/drawing/2014/main" id="{7A3D3548-A178-418A-A460-DF3AADD2B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214" y="533401"/>
            <a:ext cx="6541366" cy="879375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l-GR" dirty="0"/>
              <a:t>Στόχευση Νομοθεσιών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CA8D90E7-6984-406A-879B-5980DE572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0015"/>
            <a:ext cx="3749365" cy="377985"/>
          </a:xfrm>
          <a:prstGeom prst="rect">
            <a:avLst/>
          </a:prstGeom>
        </p:spPr>
      </p:pic>
      <p:graphicFrame>
        <p:nvGraphicFramePr>
          <p:cNvPr id="25" name="Διάγραμμα 24">
            <a:extLst>
              <a:ext uri="{FF2B5EF4-FFF2-40B4-BE49-F238E27FC236}">
                <a16:creationId xmlns="" xmlns:a16="http://schemas.microsoft.com/office/drawing/2014/main" id="{5CA0E025-1FA8-4073-BB1D-39D2A35072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2149442"/>
              </p:ext>
            </p:extLst>
          </p:nvPr>
        </p:nvGraphicFramePr>
        <p:xfrm>
          <a:off x="477788" y="2420888"/>
          <a:ext cx="6092825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Δεξί άγκιστρο 25">
            <a:extLst>
              <a:ext uri="{FF2B5EF4-FFF2-40B4-BE49-F238E27FC236}">
                <a16:creationId xmlns="" xmlns:a16="http://schemas.microsoft.com/office/drawing/2014/main" id="{EC8441BB-D2AC-4362-B128-DA54496FDD67}"/>
              </a:ext>
            </a:extLst>
          </p:cNvPr>
          <p:cNvSpPr/>
          <p:nvPr/>
        </p:nvSpPr>
        <p:spPr>
          <a:xfrm>
            <a:off x="6670476" y="2060848"/>
            <a:ext cx="360040" cy="26642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Ορθογώνιο 26">
            <a:extLst>
              <a:ext uri="{FF2B5EF4-FFF2-40B4-BE49-F238E27FC236}">
                <a16:creationId xmlns="" xmlns:a16="http://schemas.microsoft.com/office/drawing/2014/main" id="{117C449A-C620-456E-A410-146A902153B6}"/>
              </a:ext>
            </a:extLst>
          </p:cNvPr>
          <p:cNvSpPr/>
          <p:nvPr/>
        </p:nvSpPr>
        <p:spPr>
          <a:xfrm>
            <a:off x="7246540" y="2636912"/>
            <a:ext cx="3240360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/>
              <a:t>Αφορούν τη διαδικασία της πώλησης  του ακινήτου και την προστασία τόσο του αγοραστή όσο και του πωλητή.</a:t>
            </a:r>
          </a:p>
        </p:txBody>
      </p:sp>
    </p:spTree>
    <p:extLst>
      <p:ext uri="{BB962C8B-B14F-4D97-AF65-F5344CB8AC3E}">
        <p14:creationId xmlns:p14="http://schemas.microsoft.com/office/powerpoint/2010/main" val="17551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4AD206C-7FD0-4724-B40E-9039309E3E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821286" cy="1743471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l-GR" dirty="0"/>
              <a:t>Προβλήματα τα οποία διαπιστώνονται.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DB98BCAB-531F-43A2-8FC0-E4D46F1EB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788" y="2063050"/>
            <a:ext cx="8712968" cy="1397000"/>
          </a:xfrm>
        </p:spPr>
        <p:txBody>
          <a:bodyPr/>
          <a:lstStyle/>
          <a:p>
            <a:r>
              <a:rPr lang="el-GR" dirty="0"/>
              <a:t>Τα προβλήματα τα οποία διαπιστώνονται αφορούν: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004BCE1-72E8-462F-BCEB-30E7216C4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0015"/>
            <a:ext cx="3749365" cy="377985"/>
          </a:xfrm>
          <a:prstGeom prst="rect">
            <a:avLst/>
          </a:prstGeom>
        </p:spPr>
      </p:pic>
      <p:graphicFrame>
        <p:nvGraphicFramePr>
          <p:cNvPr id="6" name="Διάγραμμα 5">
            <a:extLst>
              <a:ext uri="{FF2B5EF4-FFF2-40B4-BE49-F238E27FC236}">
                <a16:creationId xmlns="" xmlns:a16="http://schemas.microsoft.com/office/drawing/2014/main" id="{744CDB8A-C73D-4467-97C3-C1452125A7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5273240"/>
              </p:ext>
            </p:extLst>
          </p:nvPr>
        </p:nvGraphicFramePr>
        <p:xfrm>
          <a:off x="621804" y="2761550"/>
          <a:ext cx="8712968" cy="246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398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F27C5289-250D-4E46-AD2F-41ED705A83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214" y="533401"/>
            <a:ext cx="7477470" cy="1397000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l-GR" dirty="0"/>
              <a:t>Προβλήματα Διαδικασίας Έκδοσης Τίτλων</a:t>
            </a:r>
          </a:p>
        </p:txBody>
      </p:sp>
      <p:graphicFrame>
        <p:nvGraphicFramePr>
          <p:cNvPr id="6" name="Διάγραμμα 5">
            <a:extLst>
              <a:ext uri="{FF2B5EF4-FFF2-40B4-BE49-F238E27FC236}">
                <a16:creationId xmlns="" xmlns:a16="http://schemas.microsoft.com/office/drawing/2014/main" id="{319A0885-C59F-43BC-83DA-46CDA2FD3A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3526901"/>
              </p:ext>
            </p:extLst>
          </p:nvPr>
        </p:nvGraphicFramePr>
        <p:xfrm>
          <a:off x="405780" y="2276872"/>
          <a:ext cx="972108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C74C2EB-002B-4C94-8A55-1AAD983798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80015"/>
            <a:ext cx="3749365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40469F0-4177-4ECD-B92A-C3F03819B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6757390" cy="1190785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l-GR" dirty="0"/>
              <a:t>Προβλήματα Διαδικασίας Μεταβίβασης</a:t>
            </a:r>
          </a:p>
        </p:txBody>
      </p:sp>
      <p:graphicFrame>
        <p:nvGraphicFramePr>
          <p:cNvPr id="6" name="Διάγραμμα 5">
            <a:extLst>
              <a:ext uri="{FF2B5EF4-FFF2-40B4-BE49-F238E27FC236}">
                <a16:creationId xmlns="" xmlns:a16="http://schemas.microsoft.com/office/drawing/2014/main" id="{77AF7DDA-3A0D-4247-B7D5-3FA0D61FC4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8296940"/>
              </p:ext>
            </p:extLst>
          </p:nvPr>
        </p:nvGraphicFramePr>
        <p:xfrm>
          <a:off x="837828" y="1412776"/>
          <a:ext cx="979308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622483F-0F4D-4536-8975-B254A90133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80015"/>
            <a:ext cx="3749365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2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8E879FB-2A47-4235-9B86-C5A54A33D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214" y="533401"/>
            <a:ext cx="5029200" cy="879376"/>
          </a:xfrm>
        </p:spPr>
        <p:txBody>
          <a:bodyPr anchor="t"/>
          <a:lstStyle/>
          <a:p>
            <a:r>
              <a:rPr lang="el-GR" dirty="0"/>
              <a:t>Παραδείγματα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3760F15-7C9D-4AA0-B115-0339C678C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0015"/>
            <a:ext cx="3749365" cy="377985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2BFF337B-BD9C-4B6C-864B-06D8029481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2303904"/>
            <a:ext cx="4997571" cy="3284984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="" xmlns:a16="http://schemas.microsoft.com/office/drawing/2014/main" id="{3E421986-DE88-4E42-A075-55ACA2956F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36" y="2132856"/>
            <a:ext cx="5100337" cy="33348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4DC34B5-8519-4E2F-B5FF-0E165A486762}"/>
              </a:ext>
            </a:extLst>
          </p:cNvPr>
          <p:cNvSpPr txBox="1"/>
          <p:nvPr/>
        </p:nvSpPr>
        <p:spPr>
          <a:xfrm>
            <a:off x="531804" y="1228111"/>
            <a:ext cx="5589992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l-GR" dirty="0"/>
              <a:t>Παράδειγμα μη υλοποίησης των όρων των Αδειών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B2BD690-CEB4-4227-B542-789AB40ACA41}"/>
              </a:ext>
            </a:extLst>
          </p:cNvPr>
          <p:cNvSpPr txBox="1"/>
          <p:nvPr/>
        </p:nvSpPr>
        <p:spPr>
          <a:xfrm>
            <a:off x="477789" y="5678268"/>
            <a:ext cx="1093298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l-GR" dirty="0"/>
              <a:t>Παρόλο που υπάρχουν υλοποιημένες αναπτύξεις δεν έχουν παραχωρηθεί τα οδικά δίκτυα με αποτέλεσμα να παραμένει εγκλωβισμένη ολόκληρη η περιοχή</a:t>
            </a:r>
          </a:p>
        </p:txBody>
      </p:sp>
    </p:spTree>
    <p:extLst>
      <p:ext uri="{BB962C8B-B14F-4D97-AF65-F5344CB8AC3E}">
        <p14:creationId xmlns:p14="http://schemas.microsoft.com/office/powerpoint/2010/main" val="114666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2BF18E63-F340-4DF0-8EBA-4F5668308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764" y="1217476"/>
            <a:ext cx="10081120" cy="64807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l-GR" dirty="0"/>
              <a:t>Ανάπτυξη αποτελούμενη από 96 μονάδες για τις οποίες οι σχετικές άδειες καλύπτουν μόνο τις 10</a:t>
            </a:r>
          </a:p>
        </p:txBody>
      </p:sp>
      <p:sp>
        <p:nvSpPr>
          <p:cNvPr id="4" name="Τίτλος 1">
            <a:extLst>
              <a:ext uri="{FF2B5EF4-FFF2-40B4-BE49-F238E27FC236}">
                <a16:creationId xmlns="" xmlns:a16="http://schemas.microsoft.com/office/drawing/2014/main" id="{FA3E7656-E94F-45C3-8F5D-63D0D1FBD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214" y="533401"/>
            <a:ext cx="5029200" cy="879376"/>
          </a:xfrm>
        </p:spPr>
        <p:txBody>
          <a:bodyPr anchor="t"/>
          <a:lstStyle/>
          <a:p>
            <a:r>
              <a:rPr lang="el-GR" dirty="0"/>
              <a:t>Παραδείγματα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20C86AD6-EF5F-4542-9E66-2029A481D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996" y="1865548"/>
            <a:ext cx="5175069" cy="4871354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C7A5882C-962B-49C5-9C6B-648EE4851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80015"/>
            <a:ext cx="3749365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7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65A3A03-9425-4D84-9E48-6DE534B94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0015"/>
            <a:ext cx="3749365" cy="377985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B52BDD9F-A94A-4992-B419-410FDB7EA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5829" y="2078471"/>
            <a:ext cx="2674828" cy="3987826"/>
          </a:xfrm>
          <a:prstGeom prst="rect">
            <a:avLst/>
          </a:prstGeom>
        </p:spPr>
      </p:pic>
      <p:sp>
        <p:nvSpPr>
          <p:cNvPr id="7" name="Τίτλος 1">
            <a:extLst>
              <a:ext uri="{FF2B5EF4-FFF2-40B4-BE49-F238E27FC236}">
                <a16:creationId xmlns="" xmlns:a16="http://schemas.microsoft.com/office/drawing/2014/main" id="{97A37E9D-7826-472F-A894-ACF734EBA4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214" y="533401"/>
            <a:ext cx="5029200" cy="879376"/>
          </a:xfrm>
        </p:spPr>
        <p:txBody>
          <a:bodyPr anchor="t"/>
          <a:lstStyle/>
          <a:p>
            <a:r>
              <a:rPr lang="el-GR" dirty="0"/>
              <a:t>Παραδείγματα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="" xmlns:a16="http://schemas.microsoft.com/office/drawing/2014/main" id="{045E4641-57A4-4EE3-981C-41350684A1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2"/>
          <a:stretch/>
        </p:blipFill>
        <p:spPr>
          <a:xfrm>
            <a:off x="8110636" y="2420888"/>
            <a:ext cx="3221001" cy="41371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F645B0F-CBF9-47E1-9368-AB172E0CA3BE}"/>
              </a:ext>
            </a:extLst>
          </p:cNvPr>
          <p:cNvSpPr txBox="1"/>
          <p:nvPr/>
        </p:nvSpPr>
        <p:spPr>
          <a:xfrm>
            <a:off x="4294212" y="3236218"/>
            <a:ext cx="3456384" cy="175432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t" anchorCtr="1">
            <a:spAutoFit/>
          </a:bodyPr>
          <a:lstStyle/>
          <a:p>
            <a:r>
              <a:rPr lang="el-GR" dirty="0"/>
              <a:t>Με βάση τις σχετικές Άδειες, το μέρος Α φαίνεται ως ο χώρος στάθμευσης της κατοικίας 1. Με βάση το Πωλητήριο φαίνεται μέρος του να ανήκει στην κατοικία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13D813A-3081-4B1F-B5CC-DD623734D65A}"/>
              </a:ext>
            </a:extLst>
          </p:cNvPr>
          <p:cNvSpPr txBox="1"/>
          <p:nvPr/>
        </p:nvSpPr>
        <p:spPr>
          <a:xfrm>
            <a:off x="584086" y="2876179"/>
            <a:ext cx="3626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l-GR" dirty="0"/>
              <a:t>Α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B79C618-7F99-473C-8C86-B1174AE082BC}"/>
              </a:ext>
            </a:extLst>
          </p:cNvPr>
          <p:cNvSpPr txBox="1"/>
          <p:nvPr/>
        </p:nvSpPr>
        <p:spPr>
          <a:xfrm>
            <a:off x="8398668" y="4529105"/>
            <a:ext cx="3626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l-GR" dirty="0"/>
              <a:t>Α</a:t>
            </a:r>
          </a:p>
        </p:txBody>
      </p:sp>
      <p:sp>
        <p:nvSpPr>
          <p:cNvPr id="17" name="Οβάλ 16">
            <a:extLst>
              <a:ext uri="{FF2B5EF4-FFF2-40B4-BE49-F238E27FC236}">
                <a16:creationId xmlns="" xmlns:a16="http://schemas.microsoft.com/office/drawing/2014/main" id="{2A7812AA-C1B7-47F9-87C6-FEF3D6BE50A0}"/>
              </a:ext>
            </a:extLst>
          </p:cNvPr>
          <p:cNvSpPr/>
          <p:nvPr/>
        </p:nvSpPr>
        <p:spPr>
          <a:xfrm>
            <a:off x="0" y="2516138"/>
            <a:ext cx="1629916" cy="10982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8" name="Οβάλ 17">
            <a:extLst>
              <a:ext uri="{FF2B5EF4-FFF2-40B4-BE49-F238E27FC236}">
                <a16:creationId xmlns="" xmlns:a16="http://schemas.microsoft.com/office/drawing/2014/main" id="{7D1C2E0B-4B25-4221-B816-7EFCC1B55CB7}"/>
              </a:ext>
            </a:extLst>
          </p:cNvPr>
          <p:cNvSpPr/>
          <p:nvPr/>
        </p:nvSpPr>
        <p:spPr>
          <a:xfrm>
            <a:off x="7765010" y="4091802"/>
            <a:ext cx="1629916" cy="10982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8B71638-7479-4C8A-89A3-AB625A4D9111}"/>
              </a:ext>
            </a:extLst>
          </p:cNvPr>
          <p:cNvSpPr txBox="1"/>
          <p:nvPr/>
        </p:nvSpPr>
        <p:spPr>
          <a:xfrm>
            <a:off x="10126860" y="2820804"/>
            <a:ext cx="288032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l-GR" dirty="0"/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0452FEC-BB55-464D-986A-BAB8AC869A19}"/>
              </a:ext>
            </a:extLst>
          </p:cNvPr>
          <p:cNvSpPr txBox="1"/>
          <p:nvPr/>
        </p:nvSpPr>
        <p:spPr>
          <a:xfrm>
            <a:off x="9970794" y="5324450"/>
            <a:ext cx="300082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l-GR" dirty="0"/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CA7C3A6-8048-4D58-BD27-5B87867DFFAD}"/>
              </a:ext>
            </a:extLst>
          </p:cNvPr>
          <p:cNvSpPr txBox="1"/>
          <p:nvPr/>
        </p:nvSpPr>
        <p:spPr>
          <a:xfrm>
            <a:off x="1629916" y="3887717"/>
            <a:ext cx="300082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l-GR" dirty="0"/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7C00099-0A13-4581-B81B-63925250710E}"/>
              </a:ext>
            </a:extLst>
          </p:cNvPr>
          <p:cNvSpPr txBox="1"/>
          <p:nvPr/>
        </p:nvSpPr>
        <p:spPr>
          <a:xfrm>
            <a:off x="1065214" y="1363389"/>
            <a:ext cx="521008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l-GR" dirty="0"/>
              <a:t>Διαφορές Αδειών από το αντικείμενο πώλησης</a:t>
            </a:r>
          </a:p>
        </p:txBody>
      </p:sp>
    </p:spTree>
    <p:extLst>
      <p:ext uri="{BB962C8B-B14F-4D97-AF65-F5344CB8AC3E}">
        <p14:creationId xmlns:p14="http://schemas.microsoft.com/office/powerpoint/2010/main" val="191450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4F182310-0533-4D70-8D66-A459FB08E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788" y="1447946"/>
            <a:ext cx="7560840" cy="828926"/>
          </a:xfrm>
        </p:spPr>
        <p:txBody>
          <a:bodyPr/>
          <a:lstStyle/>
          <a:p>
            <a:r>
              <a:rPr lang="el-GR" dirty="0"/>
              <a:t>Προβλήματα κατά τη διαδικασία Μεταβίβασης</a:t>
            </a:r>
          </a:p>
        </p:txBody>
      </p:sp>
      <p:sp>
        <p:nvSpPr>
          <p:cNvPr id="4" name="Τίτλος 1">
            <a:extLst>
              <a:ext uri="{FF2B5EF4-FFF2-40B4-BE49-F238E27FC236}">
                <a16:creationId xmlns="" xmlns:a16="http://schemas.microsoft.com/office/drawing/2014/main" id="{0BD8616F-0889-4485-A5DD-DAA0FF5196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214" y="533401"/>
            <a:ext cx="5029200" cy="879376"/>
          </a:xfrm>
        </p:spPr>
        <p:txBody>
          <a:bodyPr anchor="t"/>
          <a:lstStyle/>
          <a:p>
            <a:r>
              <a:rPr lang="el-GR" dirty="0"/>
              <a:t>Παραδείγματα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EBCC7603-4754-4D45-A7EE-F34F6F116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0015"/>
            <a:ext cx="3749365" cy="377985"/>
          </a:xfrm>
          <a:prstGeom prst="rect">
            <a:avLst/>
          </a:prstGeom>
        </p:spPr>
      </p:pic>
      <p:graphicFrame>
        <p:nvGraphicFramePr>
          <p:cNvPr id="7" name="Διάγραμμα 6">
            <a:extLst>
              <a:ext uri="{FF2B5EF4-FFF2-40B4-BE49-F238E27FC236}">
                <a16:creationId xmlns="" xmlns:a16="http://schemas.microsoft.com/office/drawing/2014/main" id="{3EE4E5F7-0A9C-493D-A477-5433C81603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3837331"/>
              </p:ext>
            </p:extLst>
          </p:nvPr>
        </p:nvGraphicFramePr>
        <p:xfrm>
          <a:off x="621804" y="2060847"/>
          <a:ext cx="9505056" cy="4263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361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915" y="3284984"/>
            <a:ext cx="4896002" cy="3200242"/>
          </a:xfrm>
          <a:prstGeom prst="rect">
            <a:avLst/>
          </a:prstGeom>
        </p:spPr>
      </p:pic>
      <p:pic>
        <p:nvPicPr>
          <p:cNvPr id="5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1" y="715992"/>
            <a:ext cx="4762531" cy="4739635"/>
          </a:xfrm>
          <a:prstGeom prst="rect">
            <a:avLst/>
          </a:prstGeom>
        </p:spPr>
      </p:pic>
      <p:pic>
        <p:nvPicPr>
          <p:cNvPr id="6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913" y="44624"/>
            <a:ext cx="4896003" cy="31964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34772" y="55657"/>
            <a:ext cx="1244251" cy="27699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l-GR" sz="1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Λευκωσία 1963</a:t>
            </a:r>
            <a:endParaRPr lang="en-US" sz="1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06780" y="3296017"/>
            <a:ext cx="1244251" cy="27699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l-GR" sz="1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Λευκωσία 2014</a:t>
            </a:r>
            <a:endParaRPr lang="en-US" sz="1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6" y="6525344"/>
            <a:ext cx="3749365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5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99B43BF4-4D4D-4E86-85FB-00E6849CD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214" y="533401"/>
            <a:ext cx="5029200" cy="591344"/>
          </a:xfrm>
        </p:spPr>
        <p:txBody>
          <a:bodyPr anchor="t"/>
          <a:lstStyle/>
          <a:p>
            <a:r>
              <a:rPr lang="el-GR" dirty="0"/>
              <a:t>Εισηγήσεις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D62D2410-8E25-4652-9C90-E8BD1DE0F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828" y="1340768"/>
            <a:ext cx="7632848" cy="648072"/>
          </a:xfrm>
        </p:spPr>
        <p:txBody>
          <a:bodyPr>
            <a:normAutofit fontScale="92500"/>
          </a:bodyPr>
          <a:lstStyle/>
          <a:p>
            <a:r>
              <a:rPr lang="el-GR" i="1" u="sng" dirty="0"/>
              <a:t>Διαδικασία Ανάπτυξης και έκδοσης Τίτλων Ιδιοκτησίας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3F719BF-4B36-475C-96C6-D1F1A7AFE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0015"/>
            <a:ext cx="3749365" cy="377985"/>
          </a:xfrm>
          <a:prstGeom prst="rect">
            <a:avLst/>
          </a:prstGeom>
        </p:spPr>
      </p:pic>
      <p:graphicFrame>
        <p:nvGraphicFramePr>
          <p:cNvPr id="6" name="Διάγραμμα 5">
            <a:extLst>
              <a:ext uri="{FF2B5EF4-FFF2-40B4-BE49-F238E27FC236}">
                <a16:creationId xmlns="" xmlns:a16="http://schemas.microsoft.com/office/drawing/2014/main" id="{52283B4C-5D94-4AE0-B892-CBD982DB4A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8524168"/>
              </p:ext>
            </p:extLst>
          </p:nvPr>
        </p:nvGraphicFramePr>
        <p:xfrm>
          <a:off x="837828" y="1484784"/>
          <a:ext cx="10801200" cy="4839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017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917C4D0-7C1A-492E-A4AD-42027436C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214" y="533401"/>
            <a:ext cx="5029200" cy="591344"/>
          </a:xfrm>
        </p:spPr>
        <p:txBody>
          <a:bodyPr anchor="t"/>
          <a:lstStyle/>
          <a:p>
            <a:r>
              <a:rPr lang="el-GR" dirty="0"/>
              <a:t>Εισηγήσεις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5D876BFA-BD1A-4A90-971A-F7485E1C4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214" y="1196752"/>
            <a:ext cx="7117432" cy="673472"/>
          </a:xfrm>
        </p:spPr>
        <p:txBody>
          <a:bodyPr/>
          <a:lstStyle/>
          <a:p>
            <a:r>
              <a:rPr lang="el-GR" i="1" u="sng" dirty="0"/>
              <a:t>Διαδικασία Πώλησης και Μεταβίβασης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C6C1E60-2E80-4156-9CA6-00AE5B682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0015"/>
            <a:ext cx="3749365" cy="377985"/>
          </a:xfrm>
          <a:prstGeom prst="rect">
            <a:avLst/>
          </a:prstGeom>
        </p:spPr>
      </p:pic>
      <p:graphicFrame>
        <p:nvGraphicFramePr>
          <p:cNvPr id="6" name="Διάγραμμα 5">
            <a:extLst>
              <a:ext uri="{FF2B5EF4-FFF2-40B4-BE49-F238E27FC236}">
                <a16:creationId xmlns="" xmlns:a16="http://schemas.microsoft.com/office/drawing/2014/main" id="{9A6BDC46-28F7-478D-9BAE-03A423F49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6316847"/>
              </p:ext>
            </p:extLst>
          </p:nvPr>
        </p:nvGraphicFramePr>
        <p:xfrm>
          <a:off x="477788" y="1772816"/>
          <a:ext cx="1094521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523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B17E0CAE-8596-4813-990A-4C48F8535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6253334" cy="4263752"/>
          </a:xfrm>
        </p:spPr>
        <p:txBody>
          <a:bodyPr anchor="ctr">
            <a:normAutofit/>
          </a:bodyPr>
          <a:lstStyle/>
          <a:p>
            <a:r>
              <a:rPr lang="el-GR" sz="4800" dirty="0"/>
              <a:t>Σας ευχαριστώ για το χρόνο σας.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8205B85-1A99-42E4-A040-5FBBFF700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0015"/>
            <a:ext cx="3749365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0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791C8A74-B488-4639-B79F-820D887DC7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916" y="1340768"/>
            <a:ext cx="6037310" cy="3615680"/>
          </a:xfrm>
        </p:spPr>
        <p:txBody>
          <a:bodyPr anchor="ctr">
            <a:normAutofit/>
          </a:bodyPr>
          <a:lstStyle/>
          <a:p>
            <a:r>
              <a:rPr lang="el-GR" sz="6000" dirty="0"/>
              <a:t>Συζήτηση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25E7762-4F19-4579-AFAD-36EDAC05B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0015"/>
            <a:ext cx="3749365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5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1"/>
            <a:ext cx="5893294" cy="1887488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l-GR" dirty="0"/>
              <a:t>Βασικοί παράγοντες διασφάλισης του συστήματος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0015"/>
            <a:ext cx="3749365" cy="377985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17748" y="2852936"/>
            <a:ext cx="8640960" cy="432048"/>
            <a:chOff x="117748" y="3140968"/>
            <a:chExt cx="8640960" cy="432048"/>
          </a:xfrm>
        </p:grpSpPr>
        <p:sp>
          <p:nvSpPr>
            <p:cNvPr id="5" name="Rectangle 4"/>
            <p:cNvSpPr/>
            <p:nvPr/>
          </p:nvSpPr>
          <p:spPr>
            <a:xfrm>
              <a:off x="477788" y="3140968"/>
              <a:ext cx="1728192" cy="43204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Σχεδιασμός</a:t>
              </a:r>
              <a:endParaRPr lang="en-US" dirty="0"/>
            </a:p>
          </p:txBody>
        </p:sp>
        <p:cxnSp>
          <p:nvCxnSpPr>
            <p:cNvPr id="7" name="Straight Arrow Connector 6"/>
            <p:cNvCxnSpPr>
              <a:stCxn id="5" idx="3"/>
            </p:cNvCxnSpPr>
            <p:nvPr/>
          </p:nvCxnSpPr>
          <p:spPr>
            <a:xfrm>
              <a:off x="2205980" y="3356992"/>
              <a:ext cx="43204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2638028" y="3140968"/>
              <a:ext cx="1728192" cy="43204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Αδειοδότηση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4366220" y="3356992"/>
              <a:ext cx="43204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4798268" y="3140968"/>
              <a:ext cx="1728192" cy="43204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Ανέγερση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6526460" y="3356992"/>
              <a:ext cx="43204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6958508" y="3140968"/>
              <a:ext cx="1800200" cy="43204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Έκδοση τίτλων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7748" y="3140968"/>
              <a:ext cx="362600" cy="369332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el-GR" dirty="0"/>
                <a:t>Α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17748" y="4005064"/>
            <a:ext cx="6372800" cy="432048"/>
            <a:chOff x="153660" y="4509120"/>
            <a:chExt cx="6372800" cy="432048"/>
          </a:xfrm>
        </p:grpSpPr>
        <p:sp>
          <p:nvSpPr>
            <p:cNvPr id="20" name="Rectangle 19"/>
            <p:cNvSpPr/>
            <p:nvPr/>
          </p:nvSpPr>
          <p:spPr>
            <a:xfrm>
              <a:off x="477788" y="4509120"/>
              <a:ext cx="1728192" cy="43204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Προώθηση</a:t>
              </a:r>
              <a:endParaRPr lang="en-US" dirty="0"/>
            </a:p>
          </p:txBody>
        </p:sp>
        <p:cxnSp>
          <p:nvCxnSpPr>
            <p:cNvPr id="21" name="Straight Arrow Connector 20"/>
            <p:cNvCxnSpPr>
              <a:stCxn id="20" idx="3"/>
            </p:cNvCxnSpPr>
            <p:nvPr/>
          </p:nvCxnSpPr>
          <p:spPr>
            <a:xfrm>
              <a:off x="2205980" y="4725144"/>
              <a:ext cx="43204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2638028" y="4509120"/>
              <a:ext cx="1728192" cy="43204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Πώληση</a:t>
              </a:r>
              <a:endParaRPr lang="en-US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4366220" y="4725144"/>
              <a:ext cx="43204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4798268" y="4509120"/>
              <a:ext cx="1728192" cy="43204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Μεταβίβαση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3660" y="4509120"/>
              <a:ext cx="324128" cy="369332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el-GR" dirty="0"/>
                <a:t>Β</a:t>
              </a:r>
              <a:endParaRPr lang="en-US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89756" y="4802669"/>
            <a:ext cx="8496944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l-GR" b="1" dirty="0"/>
              <a:t>Δύο ανεξάρτητες διαδικασίες οι οποίες, παρόλο που η μια εξαρτάται από την άλλη, με το υφιστάμενο Σύστημα μπορεί να ξεκινούν ανεξάρτητα και παράλληλα. Αποτέλεσμα είναι ο τελικός στόχος που είναι η μεταβίβαση τίτλου ιδιοκτησίας στον αγοραστή να </a:t>
            </a:r>
            <a:r>
              <a:rPr lang="el-GR" b="1" u="sng" dirty="0"/>
              <a:t>μην γίνει ποτέ</a:t>
            </a:r>
            <a:r>
              <a:rPr lang="el-GR" b="1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5279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5820" y="332656"/>
            <a:ext cx="6109318" cy="251460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l-GR" dirty="0"/>
              <a:t>Βασικές Προϋποθέσεις Ανάπτυξης Ακινήτων.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0015"/>
            <a:ext cx="3749365" cy="37798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05780" y="1988840"/>
            <a:ext cx="2088232" cy="93610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Κατάλληλη γη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782044" y="1988840"/>
            <a:ext cx="2088232" cy="93610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Σχεδιασμός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158308" y="1988840"/>
            <a:ext cx="2088232" cy="93610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Χρηματοδότηση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782044" y="4509120"/>
            <a:ext cx="2088232" cy="93610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Ανάπτυξη</a:t>
            </a:r>
            <a:endParaRPr lang="en-US" dirty="0"/>
          </a:p>
        </p:txBody>
      </p:sp>
      <p:cxnSp>
        <p:nvCxnSpPr>
          <p:cNvPr id="10" name="Straight Arrow Connector 9"/>
          <p:cNvCxnSpPr>
            <a:stCxn id="5" idx="2"/>
            <a:endCxn id="8" idx="0"/>
          </p:cNvCxnSpPr>
          <p:nvPr/>
        </p:nvCxnSpPr>
        <p:spPr>
          <a:xfrm>
            <a:off x="1449896" y="2924944"/>
            <a:ext cx="2376264" cy="1584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2"/>
            <a:endCxn id="8" idx="0"/>
          </p:cNvCxnSpPr>
          <p:nvPr/>
        </p:nvCxnSpPr>
        <p:spPr>
          <a:xfrm flipH="1">
            <a:off x="3826160" y="2924944"/>
            <a:ext cx="2376264" cy="1584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2"/>
            <a:endCxn id="8" idx="0"/>
          </p:cNvCxnSpPr>
          <p:nvPr/>
        </p:nvCxnSpPr>
        <p:spPr>
          <a:xfrm>
            <a:off x="3826160" y="2924944"/>
            <a:ext cx="0" cy="1584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3"/>
            <a:endCxn id="6" idx="1"/>
          </p:cNvCxnSpPr>
          <p:nvPr/>
        </p:nvCxnSpPr>
        <p:spPr>
          <a:xfrm>
            <a:off x="2494012" y="2456892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1"/>
            <a:endCxn id="6" idx="3"/>
          </p:cNvCxnSpPr>
          <p:nvPr/>
        </p:nvCxnSpPr>
        <p:spPr>
          <a:xfrm flipH="1">
            <a:off x="4870276" y="2456892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1"/>
            <a:ext cx="5029200" cy="2028568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l-GR" dirty="0"/>
              <a:t>Κατάλληλη Γη για σκοπούς της ανάπτυξης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780" y="2636912"/>
            <a:ext cx="6192688" cy="316835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l-GR" dirty="0"/>
              <a:t>Θα πρέπει τα Τεχνικά και Νομικά χαρακτηριστικά του τεμαχίου να επιτρέπουν τόσο τη χρήση όσο και την έκταση της ανάπτυξης η οποία σχεδιάζεται. Π.χ. Πολεοδομικές Ζώνες, πρόνοιες Τοπικού Σχεδίου ή Δήλωσης Πολιτικής, εμβαδόν, σχήμα, Εμπράγματα Δικαιώματα και Δουλείες, Περιορισμοί, κτλ.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0015"/>
            <a:ext cx="3749365" cy="377985"/>
          </a:xfrm>
          <a:prstGeom prst="rect">
            <a:avLst/>
          </a:prstGeom>
        </p:spPr>
      </p:pic>
      <p:pic>
        <p:nvPicPr>
          <p:cNvPr id="5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060" y="671018"/>
            <a:ext cx="3813941" cy="4342160"/>
          </a:xfrm>
          <a:prstGeom prst="rect">
            <a:avLst/>
          </a:prstGeom>
        </p:spPr>
      </p:pic>
      <p:pic>
        <p:nvPicPr>
          <p:cNvPr id="6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4044">
            <a:off x="7140792" y="1216783"/>
            <a:ext cx="2958565" cy="468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5820" y="476672"/>
            <a:ext cx="5029200" cy="1671464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l-GR" dirty="0"/>
              <a:t>Χρηματοδότηση Έργου</a:t>
            </a:r>
            <a:endParaRPr lang="en-US" dirty="0"/>
          </a:p>
        </p:txBody>
      </p:sp>
      <p:graphicFrame>
        <p:nvGraphicFramePr>
          <p:cNvPr id="5" name="Διάγραμμα 4">
            <a:extLst>
              <a:ext uri="{FF2B5EF4-FFF2-40B4-BE49-F238E27FC236}">
                <a16:creationId xmlns="" xmlns:a16="http://schemas.microsoft.com/office/drawing/2014/main" id="{1C63C15E-82E1-4B72-B725-D38D674FC7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1623751"/>
              </p:ext>
            </p:extLst>
          </p:nvPr>
        </p:nvGraphicFramePr>
        <p:xfrm>
          <a:off x="261764" y="2348880"/>
          <a:ext cx="7776864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80015"/>
            <a:ext cx="3749365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7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D395D4C-FBC1-4C9E-94B5-C453F2FEF3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214" y="533401"/>
            <a:ext cx="6469358" cy="1095400"/>
          </a:xfrm>
        </p:spPr>
        <p:txBody>
          <a:bodyPr anchor="t"/>
          <a:lstStyle/>
          <a:p>
            <a:r>
              <a:rPr lang="el-GR" dirty="0"/>
              <a:t>Συντελεστές Ανάπτυξης</a:t>
            </a: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="" xmlns:a16="http://schemas.microsoft.com/office/drawing/2014/main" id="{096594C6-DACC-4201-84B1-003422982CC7}"/>
              </a:ext>
            </a:extLst>
          </p:cNvPr>
          <p:cNvSpPr/>
          <p:nvPr/>
        </p:nvSpPr>
        <p:spPr>
          <a:xfrm>
            <a:off x="477788" y="1628801"/>
            <a:ext cx="2736304" cy="93610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Τμήμα Πολεοδομίας και Οικήσεως.</a:t>
            </a:r>
          </a:p>
        </p:txBody>
      </p:sp>
      <p:sp>
        <p:nvSpPr>
          <p:cNvPr id="5" name="Αριστερό άγκιστρο 4">
            <a:extLst>
              <a:ext uri="{FF2B5EF4-FFF2-40B4-BE49-F238E27FC236}">
                <a16:creationId xmlns="" xmlns:a16="http://schemas.microsoft.com/office/drawing/2014/main" id="{9A816F1E-26B4-4108-9B51-26AB58743B83}"/>
              </a:ext>
            </a:extLst>
          </p:cNvPr>
          <p:cNvSpPr/>
          <p:nvPr/>
        </p:nvSpPr>
        <p:spPr>
          <a:xfrm>
            <a:off x="3619155" y="1340768"/>
            <a:ext cx="720080" cy="15121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1AF1D6F-FB03-4D21-BC58-0A7BDE67AE16}"/>
              </a:ext>
            </a:extLst>
          </p:cNvPr>
          <p:cNvSpPr txBox="1"/>
          <p:nvPr/>
        </p:nvSpPr>
        <p:spPr>
          <a:xfrm>
            <a:off x="4078188" y="1504329"/>
            <a:ext cx="6336704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Πολεοδομική Αδειοδότηση Έργου. Μετατροπή χωραφιού σε οικόπεδο, πολεοδομικές ζώνες και χρήσεις κτλ.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Διαχωρισμός γης σε οικόπεδα</a:t>
            </a: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="" xmlns:a16="http://schemas.microsoft.com/office/drawing/2014/main" id="{630F4A59-0CF8-4686-9E1A-9E2ABB0D1418}"/>
              </a:ext>
            </a:extLst>
          </p:cNvPr>
          <p:cNvSpPr/>
          <p:nvPr/>
        </p:nvSpPr>
        <p:spPr>
          <a:xfrm>
            <a:off x="477788" y="3215047"/>
            <a:ext cx="2736304" cy="93610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Αρμόδια Οικοδομική Αρχή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="" xmlns:a16="http://schemas.microsoft.com/office/drawing/2014/main" id="{249642B9-C429-4731-8E90-CE380B40D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0015"/>
            <a:ext cx="3749365" cy="377985"/>
          </a:xfrm>
          <a:prstGeom prst="rect">
            <a:avLst/>
          </a:prstGeom>
        </p:spPr>
      </p:pic>
      <p:sp>
        <p:nvSpPr>
          <p:cNvPr id="9" name="Αριστερό άγκιστρο 8">
            <a:extLst>
              <a:ext uri="{FF2B5EF4-FFF2-40B4-BE49-F238E27FC236}">
                <a16:creationId xmlns="" xmlns:a16="http://schemas.microsoft.com/office/drawing/2014/main" id="{32DC81DA-85D6-4BD0-99AB-668C2960DB9F}"/>
              </a:ext>
            </a:extLst>
          </p:cNvPr>
          <p:cNvSpPr/>
          <p:nvPr/>
        </p:nvSpPr>
        <p:spPr>
          <a:xfrm>
            <a:off x="3619155" y="2927015"/>
            <a:ext cx="720080" cy="15121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Ορθογώνιο 9">
            <a:extLst>
              <a:ext uri="{FF2B5EF4-FFF2-40B4-BE49-F238E27FC236}">
                <a16:creationId xmlns="" xmlns:a16="http://schemas.microsoft.com/office/drawing/2014/main" id="{FDE975A9-06F2-47F4-A7F1-10894358C0DB}"/>
              </a:ext>
            </a:extLst>
          </p:cNvPr>
          <p:cNvSpPr/>
          <p:nvPr/>
        </p:nvSpPr>
        <p:spPr>
          <a:xfrm>
            <a:off x="4078188" y="2996952"/>
            <a:ext cx="6480720" cy="129614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Έκδοση Άδειων Οικοδομής και έκδοσης των σχετικών πιστοποιητικών της΄.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Έκδοση Άδειας Διαίρεσης (κτιρίων) και της έκδοσης σχετικών πιστοποιητικών της.</a:t>
            </a: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="" xmlns:a16="http://schemas.microsoft.com/office/drawing/2014/main" id="{61F9FC7A-26E9-4FD7-B97F-E14CC0D0E7CD}"/>
              </a:ext>
            </a:extLst>
          </p:cNvPr>
          <p:cNvSpPr/>
          <p:nvPr/>
        </p:nvSpPr>
        <p:spPr>
          <a:xfrm>
            <a:off x="477788" y="4956143"/>
            <a:ext cx="2736304" cy="93610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Τμήμα Κτηματολογίου και Χωρομετρίας</a:t>
            </a:r>
          </a:p>
        </p:txBody>
      </p:sp>
      <p:sp>
        <p:nvSpPr>
          <p:cNvPr id="12" name="Αριστερό άγκιστρο 11">
            <a:extLst>
              <a:ext uri="{FF2B5EF4-FFF2-40B4-BE49-F238E27FC236}">
                <a16:creationId xmlns="" xmlns:a16="http://schemas.microsoft.com/office/drawing/2014/main" id="{517481D0-F895-4379-A4A1-C4A266786541}"/>
              </a:ext>
            </a:extLst>
          </p:cNvPr>
          <p:cNvSpPr/>
          <p:nvPr/>
        </p:nvSpPr>
        <p:spPr>
          <a:xfrm>
            <a:off x="3619155" y="4668111"/>
            <a:ext cx="720080" cy="15121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3" name="Ορθογώνιο 12">
            <a:extLst>
              <a:ext uri="{FF2B5EF4-FFF2-40B4-BE49-F238E27FC236}">
                <a16:creationId xmlns="" xmlns:a16="http://schemas.microsoft.com/office/drawing/2014/main" id="{0C152008-74BF-4D8E-B808-EFFF40065693}"/>
              </a:ext>
            </a:extLst>
          </p:cNvPr>
          <p:cNvSpPr/>
          <p:nvPr/>
        </p:nvSpPr>
        <p:spPr>
          <a:xfrm>
            <a:off x="4078188" y="4738048"/>
            <a:ext cx="6480720" cy="129614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Αποτύπωση της επιτόπου κατάστασης.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Έκδοση τίτλων ιδιοκτησίας σύμφωνα με τις εκδοθέντες άδειες και πιστοποιητικά των Αρμοδίων Αρχών.</a:t>
            </a:r>
          </a:p>
        </p:txBody>
      </p:sp>
    </p:spTree>
    <p:extLst>
      <p:ext uri="{BB962C8B-B14F-4D97-AF65-F5344CB8AC3E}">
        <p14:creationId xmlns:p14="http://schemas.microsoft.com/office/powerpoint/2010/main" val="201584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5820" y="116632"/>
            <a:ext cx="6037310" cy="2514601"/>
          </a:xfrm>
        </p:spPr>
        <p:txBody>
          <a:bodyPr anchor="t"/>
          <a:lstStyle/>
          <a:p>
            <a:r>
              <a:rPr lang="el-GR" dirty="0"/>
              <a:t>Διαδικασία Ανάπτυξης.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764" y="908720"/>
            <a:ext cx="7632848" cy="525658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Έκδοση Πολεοδομικής Άδειας.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Έκδοση Άδειας Οικοδομής και Διαίρεσης (μετά το 2011).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Ανέγερση Οικοδομής.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Έκδοση Πιστοποιητικού Άδειας Οικοδομής.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Έκδοση Άδειας Διαίρεσης (πριν από το 2011)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Τμήμα Κτηματολογίου και Χωρομετρίας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Χωρομετρική Εργασία.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Έκδοση Πιστοποιητικού Άδειας Διαίρεσης.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Αντίκριση Εμπραγμάτων Βαρών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Έκδοση Τίτλων Ιδιοκτησίας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Απαλλαγή Εμπραγμάτων Βαρών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Μεταβίβαση Ακινήτου στον Αγοραστή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0015"/>
            <a:ext cx="3749365" cy="377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660" y="260648"/>
            <a:ext cx="3017782" cy="4365114"/>
          </a:xfrm>
          <a:prstGeom prst="rect">
            <a:avLst/>
          </a:prstGeom>
        </p:spPr>
      </p:pic>
      <p:pic>
        <p:nvPicPr>
          <p:cNvPr id="6" name="Εικόνα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644" y="1196752"/>
            <a:ext cx="3494765" cy="4525669"/>
          </a:xfrm>
          <a:prstGeom prst="rect">
            <a:avLst/>
          </a:prstGeom>
        </p:spPr>
      </p:pic>
      <p:pic>
        <p:nvPicPr>
          <p:cNvPr id="7" name="Εικόνα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668" y="2060848"/>
            <a:ext cx="3168352" cy="463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0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siness strategy presentation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usiness strategy presentation.potx" id="{A5F13A6F-AB02-4A73-816C-34C20B6AA795}" vid="{DE7FCDCE-56F1-4731-A067-3AC58DCA2BCA}"/>
    </a:ext>
  </a:extLst>
</a:theme>
</file>

<file path=ppt/theme/theme2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strategy presentation(2)</Template>
  <TotalTime>1115</TotalTime>
  <Words>1306</Words>
  <Application>Microsoft Office PowerPoint</Application>
  <PresentationFormat>Custom</PresentationFormat>
  <Paragraphs>185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Business strategy presentation</vt:lpstr>
      <vt:lpstr>Αγορά Ακινήτου με Ασφάλεια.</vt:lpstr>
      <vt:lpstr>Εισαγωγή</vt:lpstr>
      <vt:lpstr>PowerPoint Presentation</vt:lpstr>
      <vt:lpstr>Βασικοί παράγοντες διασφάλισης του συστήματος</vt:lpstr>
      <vt:lpstr>Βασικές Προϋποθέσεις Ανάπτυξης Ακινήτων.</vt:lpstr>
      <vt:lpstr>Κατάλληλη Γη για σκοπούς της ανάπτυξης</vt:lpstr>
      <vt:lpstr>Χρηματοδότηση Έργου</vt:lpstr>
      <vt:lpstr>Συντελεστές Ανάπτυξης</vt:lpstr>
      <vt:lpstr>Διαδικασία Ανάπτυξης.</vt:lpstr>
      <vt:lpstr>Συστήματα Ελέγχου των Διαδικασιών</vt:lpstr>
      <vt:lpstr>Τύποι Πιστοποιητικών Αρμοδίων Αρχών</vt:lpstr>
      <vt:lpstr>Προϋποθέσεις Αγοράς Ακινήτου</vt:lpstr>
      <vt:lpstr>Ανάγκες Αγοραστή</vt:lpstr>
      <vt:lpstr>Διαθέσιμα Ακίνητα</vt:lpstr>
      <vt:lpstr>Χρηματοδότηση Αγοραστή</vt:lpstr>
      <vt:lpstr>Συμφωνία Αγοράς</vt:lpstr>
      <vt:lpstr>Συμφωνία Αγοράς</vt:lpstr>
      <vt:lpstr>Συμφωνία Αγοράς</vt:lpstr>
      <vt:lpstr>Σχετικές Νομοθεσίες</vt:lpstr>
      <vt:lpstr>Στόχευση Νομοθεσιών</vt:lpstr>
      <vt:lpstr>Στόχευση Νομοθεσιών</vt:lpstr>
      <vt:lpstr>Στόχευση Νομοθεσιών</vt:lpstr>
      <vt:lpstr>Προβλήματα τα οποία διαπιστώνονται.</vt:lpstr>
      <vt:lpstr>Προβλήματα Διαδικασίας Έκδοσης Τίτλων</vt:lpstr>
      <vt:lpstr>Προβλήματα Διαδικασίας Μεταβίβασης</vt:lpstr>
      <vt:lpstr>Παραδείγματα</vt:lpstr>
      <vt:lpstr>Παραδείγματα</vt:lpstr>
      <vt:lpstr>Παραδείγματα</vt:lpstr>
      <vt:lpstr>Παραδείγματα</vt:lpstr>
      <vt:lpstr>Εισηγήσεις</vt:lpstr>
      <vt:lpstr>Εισηγήσεις</vt:lpstr>
      <vt:lpstr>Σας ευχαριστώ για το χρόνο σας.</vt:lpstr>
      <vt:lpstr>Συζήτηση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Αγορά Ακινήτου με Ασφάλεια.</dc:title>
  <dc:creator>Yiazos  Vassos</dc:creator>
  <cp:lastModifiedBy>Elia Elikkos</cp:lastModifiedBy>
  <cp:revision>70</cp:revision>
  <dcterms:created xsi:type="dcterms:W3CDTF">2018-05-11T05:11:32Z</dcterms:created>
  <dcterms:modified xsi:type="dcterms:W3CDTF">2018-05-30T07:55:45Z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74069400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